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4"/>
    <p:sldMasterId id="2147483906" r:id="rId5"/>
  </p:sldMasterIdLst>
  <p:notesMasterIdLst>
    <p:notesMasterId r:id="rId33"/>
  </p:notesMasterIdLst>
  <p:sldIdLst>
    <p:sldId id="270" r:id="rId6"/>
    <p:sldId id="271" r:id="rId7"/>
    <p:sldId id="335" r:id="rId8"/>
    <p:sldId id="333" r:id="rId9"/>
    <p:sldId id="334" r:id="rId10"/>
    <p:sldId id="266" r:id="rId11"/>
    <p:sldId id="312" r:id="rId12"/>
    <p:sldId id="273" r:id="rId13"/>
    <p:sldId id="313" r:id="rId14"/>
    <p:sldId id="314" r:id="rId15"/>
    <p:sldId id="315" r:id="rId16"/>
    <p:sldId id="317" r:id="rId17"/>
    <p:sldId id="318" r:id="rId18"/>
    <p:sldId id="319" r:id="rId19"/>
    <p:sldId id="283" r:id="rId20"/>
    <p:sldId id="321" r:id="rId21"/>
    <p:sldId id="322" r:id="rId22"/>
    <p:sldId id="320" r:id="rId23"/>
    <p:sldId id="325" r:id="rId24"/>
    <p:sldId id="284" r:id="rId25"/>
    <p:sldId id="324" r:id="rId26"/>
    <p:sldId id="326" r:id="rId27"/>
    <p:sldId id="327" r:id="rId28"/>
    <p:sldId id="328" r:id="rId29"/>
    <p:sldId id="265" r:id="rId30"/>
    <p:sldId id="336" r:id="rId31"/>
    <p:sldId id="267" r:id="rId32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F07389-C6FF-4B9D-BA05-1726B8D303F5}">
          <p14:sldIdLst>
            <p14:sldId id="270"/>
            <p14:sldId id="271"/>
            <p14:sldId id="335"/>
            <p14:sldId id="333"/>
            <p14:sldId id="334"/>
            <p14:sldId id="266"/>
            <p14:sldId id="312"/>
            <p14:sldId id="273"/>
            <p14:sldId id="313"/>
            <p14:sldId id="314"/>
            <p14:sldId id="315"/>
            <p14:sldId id="317"/>
            <p14:sldId id="318"/>
            <p14:sldId id="319"/>
            <p14:sldId id="283"/>
            <p14:sldId id="321"/>
            <p14:sldId id="322"/>
            <p14:sldId id="320"/>
            <p14:sldId id="325"/>
          </p14:sldIdLst>
        </p14:section>
        <p14:section name="How to do it properly" id="{072B4DB1-FE9F-4931-BE37-CBC240462D32}">
          <p14:sldIdLst>
            <p14:sldId id="284"/>
            <p14:sldId id="324"/>
            <p14:sldId id="326"/>
            <p14:sldId id="327"/>
            <p14:sldId id="328"/>
            <p14:sldId id="265"/>
            <p14:sldId id="33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A1"/>
    <a:srgbClr val="00FFFF"/>
    <a:srgbClr val="9B00FF"/>
    <a:srgbClr val="FF7D00"/>
    <a:srgbClr val="00FF00"/>
    <a:srgbClr val="0000FF"/>
    <a:srgbClr val="E0036C"/>
    <a:srgbClr val="0078D4"/>
    <a:srgbClr val="002D50"/>
    <a:srgbClr val="029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236AF-C8DA-48E9-B11F-3A4D50D70B59}" v="248" dt="2023-10-25T11:06:44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5014" autoAdjust="0"/>
  </p:normalViewPr>
  <p:slideViewPr>
    <p:cSldViewPr snapToGrid="0" showGuides="1">
      <p:cViewPr varScale="1">
        <p:scale>
          <a:sx n="85" d="100"/>
          <a:sy n="85" d="100"/>
        </p:scale>
        <p:origin x="656" y="40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 Solbakken Mellum" userId="b04c65be359636d4" providerId="LiveId" clId="{403236AF-C8DA-48E9-B11F-3A4D50D70B59}"/>
    <pc:docChg chg="undo custSel addSld delSld modSld sldOrd addSection modSection">
      <pc:chgData name="Marius Solbakken Mellum" userId="b04c65be359636d4" providerId="LiveId" clId="{403236AF-C8DA-48E9-B11F-3A4D50D70B59}" dt="2023-10-25T11:06:44.734" v="2517" actId="20577"/>
      <pc:docMkLst>
        <pc:docMk/>
      </pc:docMkLst>
      <pc:sldChg chg="modSp mod ord modShow">
        <pc:chgData name="Marius Solbakken Mellum" userId="b04c65be359636d4" providerId="LiveId" clId="{403236AF-C8DA-48E9-B11F-3A4D50D70B59}" dt="2023-10-22T17:39:34.872" v="2110" actId="20577"/>
        <pc:sldMkLst>
          <pc:docMk/>
          <pc:sldMk cId="2466498255" sldId="265"/>
        </pc:sldMkLst>
        <pc:spChg chg="mod">
          <ac:chgData name="Marius Solbakken Mellum" userId="b04c65be359636d4" providerId="LiveId" clId="{403236AF-C8DA-48E9-B11F-3A4D50D70B59}" dt="2023-10-22T17:39:34.872" v="2110" actId="20577"/>
          <ac:spMkLst>
            <pc:docMk/>
            <pc:sldMk cId="2466498255" sldId="265"/>
            <ac:spMk id="2" creationId="{7E5BAA35-A51B-80A4-9596-607F27071264}"/>
          </ac:spMkLst>
        </pc:spChg>
      </pc:sldChg>
      <pc:sldChg chg="ord">
        <pc:chgData name="Marius Solbakken Mellum" userId="b04c65be359636d4" providerId="LiveId" clId="{403236AF-C8DA-48E9-B11F-3A4D50D70B59}" dt="2023-10-24T06:09:57.043" v="2338"/>
        <pc:sldMkLst>
          <pc:docMk/>
          <pc:sldMk cId="3245077799" sldId="266"/>
        </pc:sldMkLst>
      </pc:sldChg>
      <pc:sldChg chg="addSp delSp modSp mod">
        <pc:chgData name="Marius Solbakken Mellum" userId="b04c65be359636d4" providerId="LiveId" clId="{403236AF-C8DA-48E9-B11F-3A4D50D70B59}" dt="2023-10-23T05:52:45.922" v="2115" actId="22"/>
        <pc:sldMkLst>
          <pc:docMk/>
          <pc:sldMk cId="2374076814" sldId="270"/>
        </pc:sldMkLst>
        <pc:spChg chg="add del">
          <ac:chgData name="Marius Solbakken Mellum" userId="b04c65be359636d4" providerId="LiveId" clId="{403236AF-C8DA-48E9-B11F-3A4D50D70B59}" dt="2023-10-23T05:52:41.138" v="2113" actId="22"/>
          <ac:spMkLst>
            <pc:docMk/>
            <pc:sldMk cId="2374076814" sldId="270"/>
            <ac:spMk id="3" creationId="{F2266120-B031-AB9F-5069-F900C5953003}"/>
          </ac:spMkLst>
        </pc:spChg>
        <pc:spChg chg="add del">
          <ac:chgData name="Marius Solbakken Mellum" userId="b04c65be359636d4" providerId="LiveId" clId="{403236AF-C8DA-48E9-B11F-3A4D50D70B59}" dt="2023-10-23T05:52:45.922" v="2115" actId="22"/>
          <ac:spMkLst>
            <pc:docMk/>
            <pc:sldMk cId="2374076814" sldId="270"/>
            <ac:spMk id="5" creationId="{4B1DBB66-0A93-B431-3389-E3047E78B65D}"/>
          </ac:spMkLst>
        </pc:spChg>
        <pc:spChg chg="mod">
          <ac:chgData name="Marius Solbakken Mellum" userId="b04c65be359636d4" providerId="LiveId" clId="{403236AF-C8DA-48E9-B11F-3A4D50D70B59}" dt="2023-10-20T16:49:35.699" v="4" actId="404"/>
          <ac:spMkLst>
            <pc:docMk/>
            <pc:sldMk cId="2374076814" sldId="270"/>
            <ac:spMk id="6" creationId="{01F9DB57-737D-4768-ED9F-8E3FAA905756}"/>
          </ac:spMkLst>
        </pc:spChg>
        <pc:spChg chg="mod">
          <ac:chgData name="Marius Solbakken Mellum" userId="b04c65be359636d4" providerId="LiveId" clId="{403236AF-C8DA-48E9-B11F-3A4D50D70B59}" dt="2023-10-20T16:50:01.738" v="46" actId="20577"/>
          <ac:spMkLst>
            <pc:docMk/>
            <pc:sldMk cId="2374076814" sldId="270"/>
            <ac:spMk id="7" creationId="{806CAAFF-64A3-D760-2E99-3F14B1B55CEF}"/>
          </ac:spMkLst>
        </pc:spChg>
        <pc:spChg chg="mod">
          <ac:chgData name="Marius Solbakken Mellum" userId="b04c65be359636d4" providerId="LiveId" clId="{403236AF-C8DA-48E9-B11F-3A4D50D70B59}" dt="2023-10-20T16:49:52.834" v="45" actId="20577"/>
          <ac:spMkLst>
            <pc:docMk/>
            <pc:sldMk cId="2374076814" sldId="270"/>
            <ac:spMk id="8" creationId="{38E2676D-CC43-8111-F1BD-BD02B795ADAC}"/>
          </ac:spMkLst>
        </pc:spChg>
      </pc:sldChg>
      <pc:sldChg chg="mod ord modShow">
        <pc:chgData name="Marius Solbakken Mellum" userId="b04c65be359636d4" providerId="LiveId" clId="{403236AF-C8DA-48E9-B11F-3A4D50D70B59}" dt="2023-10-23T05:55:53.517" v="2130" actId="729"/>
        <pc:sldMkLst>
          <pc:docMk/>
          <pc:sldMk cId="3996529632" sldId="271"/>
        </pc:sldMkLst>
      </pc:sldChg>
      <pc:sldChg chg="addSp delSp modSp mod delAnim">
        <pc:chgData name="Marius Solbakken Mellum" userId="b04c65be359636d4" providerId="LiveId" clId="{403236AF-C8DA-48E9-B11F-3A4D50D70B59}" dt="2023-10-20T16:55:00.281" v="225" actId="1035"/>
        <pc:sldMkLst>
          <pc:docMk/>
          <pc:sldMk cId="2208818436" sldId="273"/>
        </pc:sldMkLst>
        <pc:spChg chg="mod">
          <ac:chgData name="Marius Solbakken Mellum" userId="b04c65be359636d4" providerId="LiveId" clId="{403236AF-C8DA-48E9-B11F-3A4D50D70B59}" dt="2023-10-20T16:52:36.637" v="208" actId="6549"/>
          <ac:spMkLst>
            <pc:docMk/>
            <pc:sldMk cId="2208818436" sldId="273"/>
            <ac:spMk id="3" creationId="{59580812-E40A-E9EB-BAED-769996F05590}"/>
          </ac:spMkLst>
        </pc:spChg>
        <pc:spChg chg="add mod">
          <ac:chgData name="Marius Solbakken Mellum" userId="b04c65be359636d4" providerId="LiveId" clId="{403236AF-C8DA-48E9-B11F-3A4D50D70B59}" dt="2023-10-20T16:52:38.589" v="209" actId="478"/>
          <ac:spMkLst>
            <pc:docMk/>
            <pc:sldMk cId="2208818436" sldId="273"/>
            <ac:spMk id="5" creationId="{34FAC659-8491-F4D5-19CB-60A5BAF6C6F5}"/>
          </ac:spMkLst>
        </pc:spChg>
        <pc:picChg chg="del">
          <ac:chgData name="Marius Solbakken Mellum" userId="b04c65be359636d4" providerId="LiveId" clId="{403236AF-C8DA-48E9-B11F-3A4D50D70B59}" dt="2023-10-20T16:52:38.589" v="209" actId="478"/>
          <ac:picMkLst>
            <pc:docMk/>
            <pc:sldMk cId="2208818436" sldId="273"/>
            <ac:picMk id="2" creationId="{C21EBA29-8EA4-FDFE-647C-C9EA68995001}"/>
          </ac:picMkLst>
        </pc:picChg>
        <pc:picChg chg="add mod">
          <ac:chgData name="Marius Solbakken Mellum" userId="b04c65be359636d4" providerId="LiveId" clId="{403236AF-C8DA-48E9-B11F-3A4D50D70B59}" dt="2023-10-20T16:55:00.281" v="225" actId="1035"/>
          <ac:picMkLst>
            <pc:docMk/>
            <pc:sldMk cId="2208818436" sldId="273"/>
            <ac:picMk id="7" creationId="{F8B6B59D-928D-BEA7-EA23-3D51E797B886}"/>
          </ac:picMkLst>
        </pc:picChg>
      </pc:sldChg>
      <pc:sldChg chg="del">
        <pc:chgData name="Marius Solbakken Mellum" userId="b04c65be359636d4" providerId="LiveId" clId="{403236AF-C8DA-48E9-B11F-3A4D50D70B59}" dt="2023-10-24T15:25:35.124" v="2459" actId="2696"/>
        <pc:sldMkLst>
          <pc:docMk/>
          <pc:sldMk cId="1483595024" sldId="278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1118203911" sldId="280"/>
        </pc:sldMkLst>
      </pc:sldChg>
      <pc:sldChg chg="del">
        <pc:chgData name="Marius Solbakken Mellum" userId="b04c65be359636d4" providerId="LiveId" clId="{403236AF-C8DA-48E9-B11F-3A4D50D70B59}" dt="2023-10-23T05:55:17.588" v="2125" actId="47"/>
        <pc:sldMkLst>
          <pc:docMk/>
          <pc:sldMk cId="2543239038" sldId="281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2907147923" sldId="282"/>
        </pc:sldMkLst>
      </pc:sldChg>
      <pc:sldChg chg="addSp delSp modSp mod ord">
        <pc:chgData name="Marius Solbakken Mellum" userId="b04c65be359636d4" providerId="LiveId" clId="{403236AF-C8DA-48E9-B11F-3A4D50D70B59}" dt="2023-10-20T16:59:46.213" v="252"/>
        <pc:sldMkLst>
          <pc:docMk/>
          <pc:sldMk cId="2051227634" sldId="283"/>
        </pc:sldMkLst>
        <pc:spChg chg="mod">
          <ac:chgData name="Marius Solbakken Mellum" userId="b04c65be359636d4" providerId="LiveId" clId="{403236AF-C8DA-48E9-B11F-3A4D50D70B59}" dt="2023-10-20T16:58:09.138" v="245" actId="20577"/>
          <ac:spMkLst>
            <pc:docMk/>
            <pc:sldMk cId="2051227634" sldId="283"/>
            <ac:spMk id="2" creationId="{287D3310-9347-05C9-357A-42B872555B1E}"/>
          </ac:spMkLst>
        </pc:spChg>
        <pc:spChg chg="add mod">
          <ac:chgData name="Marius Solbakken Mellum" userId="b04c65be359636d4" providerId="LiveId" clId="{403236AF-C8DA-48E9-B11F-3A4D50D70B59}" dt="2023-10-20T16:58:10.781" v="246" actId="478"/>
          <ac:spMkLst>
            <pc:docMk/>
            <pc:sldMk cId="2051227634" sldId="283"/>
            <ac:spMk id="5" creationId="{DDD4D87B-172C-B1D8-1FA3-0FDB466BD89C}"/>
          </ac:spMkLst>
        </pc:spChg>
        <pc:picChg chg="del">
          <ac:chgData name="Marius Solbakken Mellum" userId="b04c65be359636d4" providerId="LiveId" clId="{403236AF-C8DA-48E9-B11F-3A4D50D70B59}" dt="2023-10-20T16:58:10.781" v="246" actId="478"/>
          <ac:picMkLst>
            <pc:docMk/>
            <pc:sldMk cId="2051227634" sldId="283"/>
            <ac:picMk id="4" creationId="{D916957B-DE2E-805D-937B-0602570148C5}"/>
          </ac:picMkLst>
        </pc:picChg>
        <pc:picChg chg="add">
          <ac:chgData name="Marius Solbakken Mellum" userId="b04c65be359636d4" providerId="LiveId" clId="{403236AF-C8DA-48E9-B11F-3A4D50D70B59}" dt="2023-10-20T16:58:42.589" v="247" actId="22"/>
          <ac:picMkLst>
            <pc:docMk/>
            <pc:sldMk cId="2051227634" sldId="283"/>
            <ac:picMk id="7" creationId="{FC228578-3AD4-372F-8A51-0E04A880BAD9}"/>
          </ac:picMkLst>
        </pc:picChg>
      </pc:sldChg>
      <pc:sldChg chg="modSp mod modShow">
        <pc:chgData name="Marius Solbakken Mellum" userId="b04c65be359636d4" providerId="LiveId" clId="{403236AF-C8DA-48E9-B11F-3A4D50D70B59}" dt="2023-10-24T15:26:10.197" v="2461" actId="729"/>
        <pc:sldMkLst>
          <pc:docMk/>
          <pc:sldMk cId="1484777416" sldId="284"/>
        </pc:sldMkLst>
        <pc:spChg chg="mod">
          <ac:chgData name="Marius Solbakken Mellum" userId="b04c65be359636d4" providerId="LiveId" clId="{403236AF-C8DA-48E9-B11F-3A4D50D70B59}" dt="2023-10-24T15:25:48.811" v="2460" actId="6549"/>
          <ac:spMkLst>
            <pc:docMk/>
            <pc:sldMk cId="1484777416" sldId="284"/>
            <ac:spMk id="2" creationId="{AB3BF2AF-EA2D-4540-A938-0D90EC80A10E}"/>
          </ac:spMkLst>
        </pc:spChg>
      </pc:sldChg>
      <pc:sldChg chg="delSp modSp del mod delAnim modAnim modShow">
        <pc:chgData name="Marius Solbakken Mellum" userId="b04c65be359636d4" providerId="LiveId" clId="{403236AF-C8DA-48E9-B11F-3A4D50D70B59}" dt="2023-10-23T14:55:19.825" v="2308" actId="47"/>
        <pc:sldMkLst>
          <pc:docMk/>
          <pc:sldMk cId="3842117045" sldId="285"/>
        </pc:sldMkLst>
        <pc:spChg chg="del mod">
          <ac:chgData name="Marius Solbakken Mellum" userId="b04c65be359636d4" providerId="LiveId" clId="{403236AF-C8DA-48E9-B11F-3A4D50D70B59}" dt="2023-10-20T17:12:38.529" v="1065"/>
          <ac:spMkLst>
            <pc:docMk/>
            <pc:sldMk cId="3842117045" sldId="285"/>
            <ac:spMk id="6" creationId="{4799B269-0002-E0B2-6329-7530887092CB}"/>
          </ac:spMkLst>
        </pc:spChg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935242615" sldId="286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1895228343" sldId="287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4199931228" sldId="288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1995276011" sldId="289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49291981" sldId="290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933479447" sldId="291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2115327248" sldId="292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612332509" sldId="293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2795525092" sldId="294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2832973495" sldId="295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640781203" sldId="296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156374619" sldId="297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946388847" sldId="298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4274285845" sldId="299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4082740100" sldId="300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1907643712" sldId="301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951158136" sldId="302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4126907885" sldId="303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332705422" sldId="304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4000934973" sldId="305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948785400" sldId="306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1933103220" sldId="307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718534539" sldId="308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718209974" sldId="309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231987713" sldId="310"/>
        </pc:sldMkLst>
      </pc:sldChg>
      <pc:sldChg chg="del mod modShow">
        <pc:chgData name="Marius Solbakken Mellum" userId="b04c65be359636d4" providerId="LiveId" clId="{403236AF-C8DA-48E9-B11F-3A4D50D70B59}" dt="2023-10-23T14:55:19.825" v="2308" actId="47"/>
        <pc:sldMkLst>
          <pc:docMk/>
          <pc:sldMk cId="3253163882" sldId="311"/>
        </pc:sldMkLst>
      </pc:sldChg>
      <pc:sldChg chg="modSp add mod modAnim">
        <pc:chgData name="Marius Solbakken Mellum" userId="b04c65be359636d4" providerId="LiveId" clId="{403236AF-C8DA-48E9-B11F-3A4D50D70B59}" dt="2023-10-23T05:59:12.343" v="2261"/>
        <pc:sldMkLst>
          <pc:docMk/>
          <pc:sldMk cId="119074111" sldId="312"/>
        </pc:sldMkLst>
        <pc:spChg chg="mod">
          <ac:chgData name="Marius Solbakken Mellum" userId="b04c65be359636d4" providerId="LiveId" clId="{403236AF-C8DA-48E9-B11F-3A4D50D70B59}" dt="2023-10-20T16:50:56.799" v="63" actId="20577"/>
          <ac:spMkLst>
            <pc:docMk/>
            <pc:sldMk cId="119074111" sldId="312"/>
            <ac:spMk id="4" creationId="{F2CCFA5C-1BB5-90B5-9BC9-0E8BCB9F5E66}"/>
          </ac:spMkLst>
        </pc:spChg>
        <pc:spChg chg="mod">
          <ac:chgData name="Marius Solbakken Mellum" userId="b04c65be359636d4" providerId="LiveId" clId="{403236AF-C8DA-48E9-B11F-3A4D50D70B59}" dt="2023-10-23T05:58:12.953" v="2259" actId="20577"/>
          <ac:spMkLst>
            <pc:docMk/>
            <pc:sldMk cId="119074111" sldId="312"/>
            <ac:spMk id="10" creationId="{A41AD84D-FE71-8B23-40AE-DA1AF5432FBA}"/>
          </ac:spMkLst>
        </pc:spChg>
      </pc:sldChg>
      <pc:sldChg chg="addSp delSp modSp add mod">
        <pc:chgData name="Marius Solbakken Mellum" userId="b04c65be359636d4" providerId="LiveId" clId="{403236AF-C8DA-48E9-B11F-3A4D50D70B59}" dt="2023-10-23T05:59:52.073" v="2263" actId="207"/>
        <pc:sldMkLst>
          <pc:docMk/>
          <pc:sldMk cId="2362344351" sldId="313"/>
        </pc:sldMkLst>
        <pc:spChg chg="add mod">
          <ac:chgData name="Marius Solbakken Mellum" userId="b04c65be359636d4" providerId="LiveId" clId="{403236AF-C8DA-48E9-B11F-3A4D50D70B59}" dt="2023-10-23T05:59:52.073" v="2263" actId="207"/>
          <ac:spMkLst>
            <pc:docMk/>
            <pc:sldMk cId="2362344351" sldId="313"/>
            <ac:spMk id="6" creationId="{D26A69F1-80B3-956B-AB1C-ED24B7F3EC9D}"/>
          </ac:spMkLst>
        </pc:spChg>
        <pc:picChg chg="add">
          <ac:chgData name="Marius Solbakken Mellum" userId="b04c65be359636d4" providerId="LiveId" clId="{403236AF-C8DA-48E9-B11F-3A4D50D70B59}" dt="2023-10-20T16:55:40.536" v="228" actId="22"/>
          <ac:picMkLst>
            <pc:docMk/>
            <pc:sldMk cId="2362344351" sldId="313"/>
            <ac:picMk id="4" creationId="{6E2B2624-A22C-3E26-34A7-5F771B6CCC57}"/>
          </ac:picMkLst>
        </pc:picChg>
        <pc:picChg chg="del">
          <ac:chgData name="Marius Solbakken Mellum" userId="b04c65be359636d4" providerId="LiveId" clId="{403236AF-C8DA-48E9-B11F-3A4D50D70B59}" dt="2023-10-20T16:55:08.454" v="227" actId="478"/>
          <ac:picMkLst>
            <pc:docMk/>
            <pc:sldMk cId="2362344351" sldId="313"/>
            <ac:picMk id="7" creationId="{F8B6B59D-928D-BEA7-EA23-3D51E797B886}"/>
          </ac:picMkLst>
        </pc:picChg>
      </pc:sldChg>
      <pc:sldChg chg="addSp delSp modSp add mod">
        <pc:chgData name="Marius Solbakken Mellum" userId="b04c65be359636d4" providerId="LiveId" clId="{403236AF-C8DA-48E9-B11F-3A4D50D70B59}" dt="2023-10-23T05:59:53.934" v="2264"/>
        <pc:sldMkLst>
          <pc:docMk/>
          <pc:sldMk cId="2880637981" sldId="314"/>
        </pc:sldMkLst>
        <pc:spChg chg="add mod">
          <ac:chgData name="Marius Solbakken Mellum" userId="b04c65be359636d4" providerId="LiveId" clId="{403236AF-C8DA-48E9-B11F-3A4D50D70B59}" dt="2023-10-23T05:59:53.934" v="2264"/>
          <ac:spMkLst>
            <pc:docMk/>
            <pc:sldMk cId="2880637981" sldId="314"/>
            <ac:spMk id="7" creationId="{15C88FC7-BE35-FA7A-8BC2-B7B287AEBEB4}"/>
          </ac:spMkLst>
        </pc:spChg>
        <pc:picChg chg="del">
          <ac:chgData name="Marius Solbakken Mellum" userId="b04c65be359636d4" providerId="LiveId" clId="{403236AF-C8DA-48E9-B11F-3A4D50D70B59}" dt="2023-10-20T16:55:49.235" v="230" actId="478"/>
          <ac:picMkLst>
            <pc:docMk/>
            <pc:sldMk cId="2880637981" sldId="314"/>
            <ac:picMk id="4" creationId="{6E2B2624-A22C-3E26-34A7-5F771B6CCC57}"/>
          </ac:picMkLst>
        </pc:picChg>
        <pc:picChg chg="add">
          <ac:chgData name="Marius Solbakken Mellum" userId="b04c65be359636d4" providerId="LiveId" clId="{403236AF-C8DA-48E9-B11F-3A4D50D70B59}" dt="2023-10-20T16:55:56.429" v="231" actId="22"/>
          <ac:picMkLst>
            <pc:docMk/>
            <pc:sldMk cId="2880637981" sldId="314"/>
            <ac:picMk id="6" creationId="{3178D8FE-98A5-A896-EFB3-E5B6676F98AE}"/>
          </ac:picMkLst>
        </pc:picChg>
      </pc:sldChg>
      <pc:sldChg chg="addSp delSp modSp add mod">
        <pc:chgData name="Marius Solbakken Mellum" userId="b04c65be359636d4" providerId="LiveId" clId="{403236AF-C8DA-48E9-B11F-3A4D50D70B59}" dt="2023-10-23T05:59:55.149" v="2265"/>
        <pc:sldMkLst>
          <pc:docMk/>
          <pc:sldMk cId="2083785557" sldId="315"/>
        </pc:sldMkLst>
        <pc:spChg chg="add mod">
          <ac:chgData name="Marius Solbakken Mellum" userId="b04c65be359636d4" providerId="LiveId" clId="{403236AF-C8DA-48E9-B11F-3A4D50D70B59}" dt="2023-10-23T05:59:55.149" v="2265"/>
          <ac:spMkLst>
            <pc:docMk/>
            <pc:sldMk cId="2083785557" sldId="315"/>
            <ac:spMk id="7" creationId="{73513419-D41D-288D-677D-54CFBE025EF0}"/>
          </ac:spMkLst>
        </pc:spChg>
        <pc:picChg chg="add">
          <ac:chgData name="Marius Solbakken Mellum" userId="b04c65be359636d4" providerId="LiveId" clId="{403236AF-C8DA-48E9-B11F-3A4D50D70B59}" dt="2023-10-20T16:56:25.337" v="234" actId="22"/>
          <ac:picMkLst>
            <pc:docMk/>
            <pc:sldMk cId="2083785557" sldId="315"/>
            <ac:picMk id="4" creationId="{298F4C76-51B4-558E-C2ED-DEE0B95EFC8C}"/>
          </ac:picMkLst>
        </pc:picChg>
        <pc:picChg chg="del">
          <ac:chgData name="Marius Solbakken Mellum" userId="b04c65be359636d4" providerId="LiveId" clId="{403236AF-C8DA-48E9-B11F-3A4D50D70B59}" dt="2023-10-20T16:56:02.272" v="233" actId="478"/>
          <ac:picMkLst>
            <pc:docMk/>
            <pc:sldMk cId="2083785557" sldId="315"/>
            <ac:picMk id="6" creationId="{3178D8FE-98A5-A896-EFB3-E5B6676F98AE}"/>
          </ac:picMkLst>
        </pc:picChg>
      </pc:sldChg>
      <pc:sldChg chg="add del">
        <pc:chgData name="Marius Solbakken Mellum" userId="b04c65be359636d4" providerId="LiveId" clId="{403236AF-C8DA-48E9-B11F-3A4D50D70B59}" dt="2023-10-20T16:59:34.748" v="250" actId="47"/>
        <pc:sldMkLst>
          <pc:docMk/>
          <pc:sldMk cId="2522086354" sldId="316"/>
        </pc:sldMkLst>
      </pc:sldChg>
      <pc:sldChg chg="addSp delSp modSp add mod">
        <pc:chgData name="Marius Solbakken Mellum" userId="b04c65be359636d4" providerId="LiveId" clId="{403236AF-C8DA-48E9-B11F-3A4D50D70B59}" dt="2023-10-23T05:59:56.873" v="2266"/>
        <pc:sldMkLst>
          <pc:docMk/>
          <pc:sldMk cId="1366156387" sldId="317"/>
        </pc:sldMkLst>
        <pc:spChg chg="add mod">
          <ac:chgData name="Marius Solbakken Mellum" userId="b04c65be359636d4" providerId="LiveId" clId="{403236AF-C8DA-48E9-B11F-3A4D50D70B59}" dt="2023-10-23T05:59:56.873" v="2266"/>
          <ac:spMkLst>
            <pc:docMk/>
            <pc:sldMk cId="1366156387" sldId="317"/>
            <ac:spMk id="7" creationId="{D92BB990-7FA7-A0D6-E6D7-253ADC5AEF46}"/>
          </ac:spMkLst>
        </pc:spChg>
        <pc:picChg chg="del">
          <ac:chgData name="Marius Solbakken Mellum" userId="b04c65be359636d4" providerId="LiveId" clId="{403236AF-C8DA-48E9-B11F-3A4D50D70B59}" dt="2023-10-20T16:56:42.512" v="237" actId="478"/>
          <ac:picMkLst>
            <pc:docMk/>
            <pc:sldMk cId="1366156387" sldId="317"/>
            <ac:picMk id="4" creationId="{298F4C76-51B4-558E-C2ED-DEE0B95EFC8C}"/>
          </ac:picMkLst>
        </pc:picChg>
        <pc:picChg chg="add">
          <ac:chgData name="Marius Solbakken Mellum" userId="b04c65be359636d4" providerId="LiveId" clId="{403236AF-C8DA-48E9-B11F-3A4D50D70B59}" dt="2023-10-20T16:56:42.890" v="238" actId="22"/>
          <ac:picMkLst>
            <pc:docMk/>
            <pc:sldMk cId="1366156387" sldId="317"/>
            <ac:picMk id="6" creationId="{A6C1F493-3B2F-77D7-6673-73BF890A3DF2}"/>
          </ac:picMkLst>
        </pc:picChg>
      </pc:sldChg>
      <pc:sldChg chg="addSp delSp modSp add mod">
        <pc:chgData name="Marius Solbakken Mellum" userId="b04c65be359636d4" providerId="LiveId" clId="{403236AF-C8DA-48E9-B11F-3A4D50D70B59}" dt="2023-10-23T06:00:02.121" v="2268" actId="478"/>
        <pc:sldMkLst>
          <pc:docMk/>
          <pc:sldMk cId="485757557" sldId="318"/>
        </pc:sldMkLst>
        <pc:spChg chg="add del mod">
          <ac:chgData name="Marius Solbakken Mellum" userId="b04c65be359636d4" providerId="LiveId" clId="{403236AF-C8DA-48E9-B11F-3A4D50D70B59}" dt="2023-10-23T06:00:02.121" v="2268" actId="478"/>
          <ac:spMkLst>
            <pc:docMk/>
            <pc:sldMk cId="485757557" sldId="318"/>
            <ac:spMk id="7" creationId="{45DE530C-099E-E858-8696-D61C24D18AB8}"/>
          </ac:spMkLst>
        </pc:spChg>
        <pc:picChg chg="add">
          <ac:chgData name="Marius Solbakken Mellum" userId="b04c65be359636d4" providerId="LiveId" clId="{403236AF-C8DA-48E9-B11F-3A4D50D70B59}" dt="2023-10-20T16:57:20.787" v="241" actId="22"/>
          <ac:picMkLst>
            <pc:docMk/>
            <pc:sldMk cId="485757557" sldId="318"/>
            <ac:picMk id="4" creationId="{EE13F8E3-67F1-720D-6093-41A5B80CC156}"/>
          </ac:picMkLst>
        </pc:picChg>
        <pc:picChg chg="del">
          <ac:chgData name="Marius Solbakken Mellum" userId="b04c65be359636d4" providerId="LiveId" clId="{403236AF-C8DA-48E9-B11F-3A4D50D70B59}" dt="2023-10-20T16:57:20.395" v="240" actId="478"/>
          <ac:picMkLst>
            <pc:docMk/>
            <pc:sldMk cId="485757557" sldId="318"/>
            <ac:picMk id="6" creationId="{A6C1F493-3B2F-77D7-6673-73BF890A3DF2}"/>
          </ac:picMkLst>
        </pc:picChg>
      </pc:sldChg>
      <pc:sldChg chg="addSp delSp add mod">
        <pc:chgData name="Marius Solbakken Mellum" userId="b04c65be359636d4" providerId="LiveId" clId="{403236AF-C8DA-48E9-B11F-3A4D50D70B59}" dt="2023-10-20T16:57:57.447" v="244" actId="22"/>
        <pc:sldMkLst>
          <pc:docMk/>
          <pc:sldMk cId="659857763" sldId="319"/>
        </pc:sldMkLst>
        <pc:picChg chg="del">
          <ac:chgData name="Marius Solbakken Mellum" userId="b04c65be359636d4" providerId="LiveId" clId="{403236AF-C8DA-48E9-B11F-3A4D50D70B59}" dt="2023-10-20T16:57:57.068" v="243" actId="478"/>
          <ac:picMkLst>
            <pc:docMk/>
            <pc:sldMk cId="659857763" sldId="319"/>
            <ac:picMk id="4" creationId="{EE13F8E3-67F1-720D-6093-41A5B80CC156}"/>
          </ac:picMkLst>
        </pc:picChg>
        <pc:picChg chg="add">
          <ac:chgData name="Marius Solbakken Mellum" userId="b04c65be359636d4" providerId="LiveId" clId="{403236AF-C8DA-48E9-B11F-3A4D50D70B59}" dt="2023-10-20T16:57:57.447" v="244" actId="22"/>
          <ac:picMkLst>
            <pc:docMk/>
            <pc:sldMk cId="659857763" sldId="319"/>
            <ac:picMk id="6" creationId="{90B579A4-4A80-6336-7FF6-15392A7E9A23}"/>
          </ac:picMkLst>
        </pc:picChg>
      </pc:sldChg>
      <pc:sldChg chg="addSp delSp modSp add mod modAnim">
        <pc:chgData name="Marius Solbakken Mellum" userId="b04c65be359636d4" providerId="LiveId" clId="{403236AF-C8DA-48E9-B11F-3A4D50D70B59}" dt="2023-10-23T06:01:07.928" v="2283"/>
        <pc:sldMkLst>
          <pc:docMk/>
          <pc:sldMk cId="3509131654" sldId="320"/>
        </pc:sldMkLst>
        <pc:spChg chg="mod">
          <ac:chgData name="Marius Solbakken Mellum" userId="b04c65be359636d4" providerId="LiveId" clId="{403236AF-C8DA-48E9-B11F-3A4D50D70B59}" dt="2023-10-20T16:59:58.350" v="271" actId="20577"/>
          <ac:spMkLst>
            <pc:docMk/>
            <pc:sldMk cId="3509131654" sldId="320"/>
            <ac:spMk id="4" creationId="{F2CCFA5C-1BB5-90B5-9BC9-0E8BCB9F5E66}"/>
          </ac:spMkLst>
        </pc:spChg>
        <pc:spChg chg="add del mod">
          <ac:chgData name="Marius Solbakken Mellum" userId="b04c65be359636d4" providerId="LiveId" clId="{403236AF-C8DA-48E9-B11F-3A4D50D70B59}" dt="2023-10-20T17:01:53.877" v="273" actId="478"/>
          <ac:spMkLst>
            <pc:docMk/>
            <pc:sldMk cId="3509131654" sldId="320"/>
            <ac:spMk id="5" creationId="{FD3BA3B5-577C-294B-491B-3ED2BE2BFF3F}"/>
          </ac:spMkLst>
        </pc:spChg>
        <pc:spChg chg="mod">
          <ac:chgData name="Marius Solbakken Mellum" userId="b04c65be359636d4" providerId="LiveId" clId="{403236AF-C8DA-48E9-B11F-3A4D50D70B59}" dt="2023-10-23T06:01:03.753" v="2281" actId="20577"/>
          <ac:spMkLst>
            <pc:docMk/>
            <pc:sldMk cId="3509131654" sldId="320"/>
            <ac:spMk id="10" creationId="{A41AD84D-FE71-8B23-40AE-DA1AF5432FBA}"/>
          </ac:spMkLst>
        </pc:spChg>
        <pc:picChg chg="add del mod">
          <ac:chgData name="Marius Solbakken Mellum" userId="b04c65be359636d4" providerId="LiveId" clId="{403236AF-C8DA-48E9-B11F-3A4D50D70B59}" dt="2023-10-20T17:13:48.901" v="1134" actId="1440"/>
          <ac:picMkLst>
            <pc:docMk/>
            <pc:sldMk cId="3509131654" sldId="320"/>
            <ac:picMk id="2" creationId="{2435C707-917C-CA4A-A2C2-99031308ACC8}"/>
          </ac:picMkLst>
        </pc:picChg>
      </pc:sldChg>
      <pc:sldChg chg="modSp add mod modAnim">
        <pc:chgData name="Marius Solbakken Mellum" userId="b04c65be359636d4" providerId="LiveId" clId="{403236AF-C8DA-48E9-B11F-3A4D50D70B59}" dt="2023-10-23T06:00:49.945" v="2271"/>
        <pc:sldMkLst>
          <pc:docMk/>
          <pc:sldMk cId="91307032" sldId="321"/>
        </pc:sldMkLst>
        <pc:spChg chg="mod">
          <ac:chgData name="Marius Solbakken Mellum" userId="b04c65be359636d4" providerId="LiveId" clId="{403236AF-C8DA-48E9-B11F-3A4D50D70B59}" dt="2023-10-20T17:03:22.894" v="365" actId="20577"/>
          <ac:spMkLst>
            <pc:docMk/>
            <pc:sldMk cId="91307032" sldId="321"/>
            <ac:spMk id="4" creationId="{F2CCFA5C-1BB5-90B5-9BC9-0E8BCB9F5E66}"/>
          </ac:spMkLst>
        </pc:spChg>
        <pc:spChg chg="mod">
          <ac:chgData name="Marius Solbakken Mellum" userId="b04c65be359636d4" providerId="LiveId" clId="{403236AF-C8DA-48E9-B11F-3A4D50D70B59}" dt="2023-10-23T06:00:43.705" v="2269" actId="20577"/>
          <ac:spMkLst>
            <pc:docMk/>
            <pc:sldMk cId="91307032" sldId="321"/>
            <ac:spMk id="10" creationId="{A41AD84D-FE71-8B23-40AE-DA1AF5432FBA}"/>
          </ac:spMkLst>
        </pc:spChg>
        <pc:picChg chg="mod">
          <ac:chgData name="Marius Solbakken Mellum" userId="b04c65be359636d4" providerId="LiveId" clId="{403236AF-C8DA-48E9-B11F-3A4D50D70B59}" dt="2023-10-20T17:03:14.734" v="354" actId="14826"/>
          <ac:picMkLst>
            <pc:docMk/>
            <pc:sldMk cId="91307032" sldId="321"/>
            <ac:picMk id="2" creationId="{2435C707-917C-CA4A-A2C2-99031308ACC8}"/>
          </ac:picMkLst>
        </pc:picChg>
      </pc:sldChg>
      <pc:sldChg chg="modSp add mod modAnim">
        <pc:chgData name="Marius Solbakken Mellum" userId="b04c65be359636d4" providerId="LiveId" clId="{403236AF-C8DA-48E9-B11F-3A4D50D70B59}" dt="2023-10-25T11:06:44.734" v="2517" actId="20577"/>
        <pc:sldMkLst>
          <pc:docMk/>
          <pc:sldMk cId="3614337755" sldId="322"/>
        </pc:sldMkLst>
        <pc:spChg chg="mod">
          <ac:chgData name="Marius Solbakken Mellum" userId="b04c65be359636d4" providerId="LiveId" clId="{403236AF-C8DA-48E9-B11F-3A4D50D70B59}" dt="2023-10-20T17:06:01.583" v="692" actId="20577"/>
          <ac:spMkLst>
            <pc:docMk/>
            <pc:sldMk cId="3614337755" sldId="322"/>
            <ac:spMk id="4" creationId="{F2CCFA5C-1BB5-90B5-9BC9-0E8BCB9F5E66}"/>
          </ac:spMkLst>
        </pc:spChg>
        <pc:spChg chg="mod">
          <ac:chgData name="Marius Solbakken Mellum" userId="b04c65be359636d4" providerId="LiveId" clId="{403236AF-C8DA-48E9-B11F-3A4D50D70B59}" dt="2023-10-25T11:06:44.734" v="2517" actId="20577"/>
          <ac:spMkLst>
            <pc:docMk/>
            <pc:sldMk cId="3614337755" sldId="322"/>
            <ac:spMk id="10" creationId="{A41AD84D-FE71-8B23-40AE-DA1AF5432FBA}"/>
          </ac:spMkLst>
        </pc:spChg>
        <pc:picChg chg="mod">
          <ac:chgData name="Marius Solbakken Mellum" userId="b04c65be359636d4" providerId="LiveId" clId="{403236AF-C8DA-48E9-B11F-3A4D50D70B59}" dt="2023-10-20T17:07:28.524" v="815" actId="1440"/>
          <ac:picMkLst>
            <pc:docMk/>
            <pc:sldMk cId="3614337755" sldId="322"/>
            <ac:picMk id="2" creationId="{2435C707-917C-CA4A-A2C2-99031308ACC8}"/>
          </ac:picMkLst>
        </pc:picChg>
      </pc:sldChg>
      <pc:sldChg chg="modSp add del mod">
        <pc:chgData name="Marius Solbakken Mellum" userId="b04c65be359636d4" providerId="LiveId" clId="{403236AF-C8DA-48E9-B11F-3A4D50D70B59}" dt="2023-10-20T17:14:22.004" v="1148" actId="47"/>
        <pc:sldMkLst>
          <pc:docMk/>
          <pc:sldMk cId="2217019103" sldId="323"/>
        </pc:sldMkLst>
        <pc:spChg chg="mod">
          <ac:chgData name="Marius Solbakken Mellum" userId="b04c65be359636d4" providerId="LiveId" clId="{403236AF-C8DA-48E9-B11F-3A4D50D70B59}" dt="2023-10-20T17:14:20.393" v="1147" actId="21"/>
          <ac:spMkLst>
            <pc:docMk/>
            <pc:sldMk cId="2217019103" sldId="323"/>
            <ac:spMk id="2" creationId="{62DFF9C6-1979-97E7-B799-B11A9996360A}"/>
          </ac:spMkLst>
        </pc:spChg>
        <pc:picChg chg="mod">
          <ac:chgData name="Marius Solbakken Mellum" userId="b04c65be359636d4" providerId="LiveId" clId="{403236AF-C8DA-48E9-B11F-3A4D50D70B59}" dt="2023-10-20T17:13:27.881" v="1133" actId="14100"/>
          <ac:picMkLst>
            <pc:docMk/>
            <pc:sldMk cId="2217019103" sldId="323"/>
            <ac:picMk id="4" creationId="{CF4B6052-1D3D-DC28-7E20-5C91A8835FA6}"/>
          </ac:picMkLst>
        </pc:picChg>
      </pc:sldChg>
      <pc:sldChg chg="modSp add mod modAnim">
        <pc:chgData name="Marius Solbakken Mellum" userId="b04c65be359636d4" providerId="LiveId" clId="{403236AF-C8DA-48E9-B11F-3A4D50D70B59}" dt="2023-10-23T06:01:34.934" v="2293"/>
        <pc:sldMkLst>
          <pc:docMk/>
          <pc:sldMk cId="4143633773" sldId="324"/>
        </pc:sldMkLst>
        <pc:spChg chg="mod">
          <ac:chgData name="Marius Solbakken Mellum" userId="b04c65be359636d4" providerId="LiveId" clId="{403236AF-C8DA-48E9-B11F-3A4D50D70B59}" dt="2023-10-20T17:14:25.161" v="1149"/>
          <ac:spMkLst>
            <pc:docMk/>
            <pc:sldMk cId="4143633773" sldId="324"/>
            <ac:spMk id="4" creationId="{F2CCFA5C-1BB5-90B5-9BC9-0E8BCB9F5E66}"/>
          </ac:spMkLst>
        </pc:spChg>
        <pc:spChg chg="mod">
          <ac:chgData name="Marius Solbakken Mellum" userId="b04c65be359636d4" providerId="LiveId" clId="{403236AF-C8DA-48E9-B11F-3A4D50D70B59}" dt="2023-10-23T06:01:31.561" v="2291" actId="6549"/>
          <ac:spMkLst>
            <pc:docMk/>
            <pc:sldMk cId="4143633773" sldId="324"/>
            <ac:spMk id="10" creationId="{A41AD84D-FE71-8B23-40AE-DA1AF5432FBA}"/>
          </ac:spMkLst>
        </pc:spChg>
        <pc:picChg chg="mod">
          <ac:chgData name="Marius Solbakken Mellum" userId="b04c65be359636d4" providerId="LiveId" clId="{403236AF-C8DA-48E9-B11F-3A4D50D70B59}" dt="2023-10-20T17:14:45.210" v="1150" actId="14826"/>
          <ac:picMkLst>
            <pc:docMk/>
            <pc:sldMk cId="4143633773" sldId="324"/>
            <ac:picMk id="2" creationId="{2435C707-917C-CA4A-A2C2-99031308ACC8}"/>
          </ac:picMkLst>
        </pc:picChg>
      </pc:sldChg>
      <pc:sldChg chg="addSp delSp modSp add mod modAnim">
        <pc:chgData name="Marius Solbakken Mellum" userId="b04c65be359636d4" providerId="LiveId" clId="{403236AF-C8DA-48E9-B11F-3A4D50D70B59}" dt="2023-10-23T06:01:27.122" v="2287"/>
        <pc:sldMkLst>
          <pc:docMk/>
          <pc:sldMk cId="1564075570" sldId="325"/>
        </pc:sldMkLst>
        <pc:spChg chg="mod">
          <ac:chgData name="Marius Solbakken Mellum" userId="b04c65be359636d4" providerId="LiveId" clId="{403236AF-C8DA-48E9-B11F-3A4D50D70B59}" dt="2023-10-20T17:15:54.306" v="1183" actId="20577"/>
          <ac:spMkLst>
            <pc:docMk/>
            <pc:sldMk cId="1564075570" sldId="325"/>
            <ac:spMk id="4" creationId="{F2CCFA5C-1BB5-90B5-9BC9-0E8BCB9F5E66}"/>
          </ac:spMkLst>
        </pc:spChg>
        <pc:spChg chg="add mod">
          <ac:chgData name="Marius Solbakken Mellum" userId="b04c65be359636d4" providerId="LiveId" clId="{403236AF-C8DA-48E9-B11F-3A4D50D70B59}" dt="2023-10-22T17:26:42.755" v="1270" actId="14100"/>
          <ac:spMkLst>
            <pc:docMk/>
            <pc:sldMk cId="1564075570" sldId="325"/>
            <ac:spMk id="5" creationId="{2F8722E0-06B8-7717-4A71-10BBC46415FA}"/>
          </ac:spMkLst>
        </pc:spChg>
        <pc:spChg chg="mod">
          <ac:chgData name="Marius Solbakken Mellum" userId="b04c65be359636d4" providerId="LiveId" clId="{403236AF-C8DA-48E9-B11F-3A4D50D70B59}" dt="2023-10-23T06:01:22.124" v="2285" actId="6549"/>
          <ac:spMkLst>
            <pc:docMk/>
            <pc:sldMk cId="1564075570" sldId="325"/>
            <ac:spMk id="10" creationId="{A41AD84D-FE71-8B23-40AE-DA1AF5432FBA}"/>
          </ac:spMkLst>
        </pc:spChg>
        <pc:picChg chg="del">
          <ac:chgData name="Marius Solbakken Mellum" userId="b04c65be359636d4" providerId="LiveId" clId="{403236AF-C8DA-48E9-B11F-3A4D50D70B59}" dt="2023-10-20T17:15:57.136" v="1184" actId="478"/>
          <ac:picMkLst>
            <pc:docMk/>
            <pc:sldMk cId="1564075570" sldId="325"/>
            <ac:picMk id="2" creationId="{2435C707-917C-CA4A-A2C2-99031308ACC8}"/>
          </ac:picMkLst>
        </pc:picChg>
      </pc:sldChg>
      <pc:sldChg chg="modSp add mod modAnim modShow">
        <pc:chgData name="Marius Solbakken Mellum" userId="b04c65be359636d4" providerId="LiveId" clId="{403236AF-C8DA-48E9-B11F-3A4D50D70B59}" dt="2023-10-23T06:01:54.563" v="2305" actId="20577"/>
        <pc:sldMkLst>
          <pc:docMk/>
          <pc:sldMk cId="4139860357" sldId="326"/>
        </pc:sldMkLst>
        <pc:spChg chg="mod">
          <ac:chgData name="Marius Solbakken Mellum" userId="b04c65be359636d4" providerId="LiveId" clId="{403236AF-C8DA-48E9-B11F-3A4D50D70B59}" dt="2023-10-22T17:34:18.564" v="1718" actId="20577"/>
          <ac:spMkLst>
            <pc:docMk/>
            <pc:sldMk cId="4139860357" sldId="326"/>
            <ac:spMk id="2" creationId="{5060690C-C09A-7415-8A1C-E4963E9EBABA}"/>
          </ac:spMkLst>
        </pc:spChg>
        <pc:spChg chg="mod">
          <ac:chgData name="Marius Solbakken Mellum" userId="b04c65be359636d4" providerId="LiveId" clId="{403236AF-C8DA-48E9-B11F-3A4D50D70B59}" dt="2023-10-23T06:01:54.563" v="2305" actId="20577"/>
          <ac:spMkLst>
            <pc:docMk/>
            <pc:sldMk cId="4139860357" sldId="326"/>
            <ac:spMk id="4" creationId="{0052B8CC-5EB1-85B6-7438-DC0396B29CCB}"/>
          </ac:spMkLst>
        </pc:spChg>
      </pc:sldChg>
      <pc:sldChg chg="add ord">
        <pc:chgData name="Marius Solbakken Mellum" userId="b04c65be359636d4" providerId="LiveId" clId="{403236AF-C8DA-48E9-B11F-3A4D50D70B59}" dt="2023-10-22T17:35:29.619" v="1760"/>
        <pc:sldMkLst>
          <pc:docMk/>
          <pc:sldMk cId="212538850" sldId="327"/>
        </pc:sldMkLst>
      </pc:sldChg>
      <pc:sldChg chg="addSp delSp modSp add mod modAnim">
        <pc:chgData name="Marius Solbakken Mellum" userId="b04c65be359636d4" providerId="LiveId" clId="{403236AF-C8DA-48E9-B11F-3A4D50D70B59}" dt="2023-10-23T06:02:05.672" v="2307"/>
        <pc:sldMkLst>
          <pc:docMk/>
          <pc:sldMk cId="3355047130" sldId="328"/>
        </pc:sldMkLst>
        <pc:spChg chg="mod">
          <ac:chgData name="Marius Solbakken Mellum" userId="b04c65be359636d4" providerId="LiveId" clId="{403236AF-C8DA-48E9-B11F-3A4D50D70B59}" dt="2023-10-22T17:37:00.507" v="1896" actId="404"/>
          <ac:spMkLst>
            <pc:docMk/>
            <pc:sldMk cId="3355047130" sldId="328"/>
            <ac:spMk id="2" creationId="{5060690C-C09A-7415-8A1C-E4963E9EBABA}"/>
          </ac:spMkLst>
        </pc:spChg>
        <pc:spChg chg="mod">
          <ac:chgData name="Marius Solbakken Mellum" userId="b04c65be359636d4" providerId="LiveId" clId="{403236AF-C8DA-48E9-B11F-3A4D50D70B59}" dt="2023-10-22T17:39:42.627" v="2111" actId="20577"/>
          <ac:spMkLst>
            <pc:docMk/>
            <pc:sldMk cId="3355047130" sldId="328"/>
            <ac:spMk id="4" creationId="{0052B8CC-5EB1-85B6-7438-DC0396B29CCB}"/>
          </ac:spMkLst>
        </pc:spChg>
        <pc:spChg chg="add del mod">
          <ac:chgData name="Marius Solbakken Mellum" userId="b04c65be359636d4" providerId="LiveId" clId="{403236AF-C8DA-48E9-B11F-3A4D50D70B59}" dt="2023-10-22T17:36:42.978" v="1891"/>
          <ac:spMkLst>
            <pc:docMk/>
            <pc:sldMk cId="3355047130" sldId="328"/>
            <ac:spMk id="5" creationId="{2ABE9C9B-A2A5-F4A2-48DE-BF1C7D809852}"/>
          </ac:spMkLst>
        </pc:spChg>
        <pc:graphicFrameChg chg="add del mod">
          <ac:chgData name="Marius Solbakken Mellum" userId="b04c65be359636d4" providerId="LiveId" clId="{403236AF-C8DA-48E9-B11F-3A4D50D70B59}" dt="2023-10-22T17:36:42.978" v="1891"/>
          <ac:graphicFrameMkLst>
            <pc:docMk/>
            <pc:sldMk cId="3355047130" sldId="328"/>
            <ac:graphicFrameMk id="3" creationId="{FE3CF1EE-D375-1889-B671-8F10653852A2}"/>
          </ac:graphicFrameMkLst>
        </pc:graphicFrameChg>
        <pc:picChg chg="mod">
          <ac:chgData name="Marius Solbakken Mellum" userId="b04c65be359636d4" providerId="LiveId" clId="{403236AF-C8DA-48E9-B11F-3A4D50D70B59}" dt="2023-10-22T17:37:06.504" v="1897" actId="1076"/>
          <ac:picMkLst>
            <pc:docMk/>
            <pc:sldMk cId="3355047130" sldId="328"/>
            <ac:picMk id="6" creationId="{DD1A63D5-C759-BCE2-E434-43A123F92974}"/>
          </ac:picMkLst>
        </pc:picChg>
      </pc:sldChg>
      <pc:sldChg chg="add del">
        <pc:chgData name="Marius Solbakken Mellum" userId="b04c65be359636d4" providerId="LiveId" clId="{403236AF-C8DA-48E9-B11F-3A4D50D70B59}" dt="2023-10-22T17:38:59.063" v="2083"/>
        <pc:sldMkLst>
          <pc:docMk/>
          <pc:sldMk cId="1414102662" sldId="329"/>
        </pc:sldMkLst>
      </pc:sldChg>
      <pc:sldChg chg="add del">
        <pc:chgData name="Marius Solbakken Mellum" userId="b04c65be359636d4" providerId="LiveId" clId="{403236AF-C8DA-48E9-B11F-3A4D50D70B59}" dt="2023-10-23T14:55:19.825" v="2308" actId="47"/>
        <pc:sldMkLst>
          <pc:docMk/>
          <pc:sldMk cId="3159455651" sldId="329"/>
        </pc:sldMkLst>
      </pc:sldChg>
      <pc:sldChg chg="add del">
        <pc:chgData name="Marius Solbakken Mellum" userId="b04c65be359636d4" providerId="LiveId" clId="{403236AF-C8DA-48E9-B11F-3A4D50D70B59}" dt="2023-10-23T05:55:49.075" v="2129" actId="47"/>
        <pc:sldMkLst>
          <pc:docMk/>
          <pc:sldMk cId="1281101419" sldId="330"/>
        </pc:sldMkLst>
      </pc:sldChg>
      <pc:sldChg chg="add del">
        <pc:chgData name="Marius Solbakken Mellum" userId="b04c65be359636d4" providerId="LiveId" clId="{403236AF-C8DA-48E9-B11F-3A4D50D70B59}" dt="2023-10-23T05:52:53.482" v="2117"/>
        <pc:sldMkLst>
          <pc:docMk/>
          <pc:sldMk cId="3202673921" sldId="330"/>
        </pc:sldMkLst>
      </pc:sldChg>
      <pc:sldChg chg="add del">
        <pc:chgData name="Marius Solbakken Mellum" userId="b04c65be359636d4" providerId="LiveId" clId="{403236AF-C8DA-48E9-B11F-3A4D50D70B59}" dt="2023-10-23T05:54:49.922" v="2124" actId="2696"/>
        <pc:sldMkLst>
          <pc:docMk/>
          <pc:sldMk cId="1188540482" sldId="331"/>
        </pc:sldMkLst>
      </pc:sldChg>
      <pc:sldChg chg="add del">
        <pc:chgData name="Marius Solbakken Mellum" userId="b04c65be359636d4" providerId="LiveId" clId="{403236AF-C8DA-48E9-B11F-3A4D50D70B59}" dt="2023-10-23T05:55:49.075" v="2129" actId="47"/>
        <pc:sldMkLst>
          <pc:docMk/>
          <pc:sldMk cId="3569329305" sldId="332"/>
        </pc:sldMkLst>
      </pc:sldChg>
      <pc:sldChg chg="addSp modSp add mod">
        <pc:chgData name="Marius Solbakken Mellum" userId="b04c65be359636d4" providerId="LiveId" clId="{403236AF-C8DA-48E9-B11F-3A4D50D70B59}" dt="2023-10-23T05:54:14.436" v="2123" actId="14100"/>
        <pc:sldMkLst>
          <pc:docMk/>
          <pc:sldMk cId="3514177818" sldId="333"/>
        </pc:sldMkLst>
        <pc:picChg chg="add mod">
          <ac:chgData name="Marius Solbakken Mellum" userId="b04c65be359636d4" providerId="LiveId" clId="{403236AF-C8DA-48E9-B11F-3A4D50D70B59}" dt="2023-10-23T05:54:14.436" v="2123" actId="14100"/>
          <ac:picMkLst>
            <pc:docMk/>
            <pc:sldMk cId="3514177818" sldId="333"/>
            <ac:picMk id="4" creationId="{89AD3B42-B8E3-2893-B7CD-00179B085281}"/>
          </ac:picMkLst>
        </pc:picChg>
      </pc:sldChg>
      <pc:sldChg chg="add">
        <pc:chgData name="Marius Solbakken Mellum" userId="b04c65be359636d4" providerId="LiveId" clId="{403236AF-C8DA-48E9-B11F-3A4D50D70B59}" dt="2023-10-23T05:53:48.793" v="2120"/>
        <pc:sldMkLst>
          <pc:docMk/>
          <pc:sldMk cId="3195523063" sldId="334"/>
        </pc:sldMkLst>
      </pc:sldChg>
      <pc:sldChg chg="modSp add mod modShow">
        <pc:chgData name="Marius Solbakken Mellum" userId="b04c65be359636d4" providerId="LiveId" clId="{403236AF-C8DA-48E9-B11F-3A4D50D70B59}" dt="2023-10-23T05:57:57.788" v="2256" actId="20577"/>
        <pc:sldMkLst>
          <pc:docMk/>
          <pc:sldMk cId="2985610342" sldId="335"/>
        </pc:sldMkLst>
        <pc:spChg chg="mod">
          <ac:chgData name="Marius Solbakken Mellum" userId="b04c65be359636d4" providerId="LiveId" clId="{403236AF-C8DA-48E9-B11F-3A4D50D70B59}" dt="2023-10-23T05:56:01.791" v="2153" actId="20577"/>
          <ac:spMkLst>
            <pc:docMk/>
            <pc:sldMk cId="2985610342" sldId="335"/>
            <ac:spMk id="2" creationId="{E89E4CC8-623C-BE08-EEDE-71B15B63726E}"/>
          </ac:spMkLst>
        </pc:spChg>
        <pc:spChg chg="mod">
          <ac:chgData name="Marius Solbakken Mellum" userId="b04c65be359636d4" providerId="LiveId" clId="{403236AF-C8DA-48E9-B11F-3A4D50D70B59}" dt="2023-10-23T05:57:11.486" v="2214" actId="20577"/>
          <ac:spMkLst>
            <pc:docMk/>
            <pc:sldMk cId="2985610342" sldId="335"/>
            <ac:spMk id="4" creationId="{B7D3AD03-2FA4-6458-5B97-B0B1C98A0F25}"/>
          </ac:spMkLst>
        </pc:spChg>
        <pc:spChg chg="mod">
          <ac:chgData name="Marius Solbakken Mellum" userId="b04c65be359636d4" providerId="LiveId" clId="{403236AF-C8DA-48E9-B11F-3A4D50D70B59}" dt="2023-10-23T05:57:57.788" v="2256" actId="20577"/>
          <ac:spMkLst>
            <pc:docMk/>
            <pc:sldMk cId="2985610342" sldId="335"/>
            <ac:spMk id="5" creationId="{490F6CCF-4F1C-ED04-D30D-25C7ADC4F836}"/>
          </ac:spMkLst>
        </pc:spChg>
        <pc:picChg chg="mod">
          <ac:chgData name="Marius Solbakken Mellum" userId="b04c65be359636d4" providerId="LiveId" clId="{403236AF-C8DA-48E9-B11F-3A4D50D70B59}" dt="2023-10-23T05:56:38.351" v="2172" actId="1035"/>
          <ac:picMkLst>
            <pc:docMk/>
            <pc:sldMk cId="2985610342" sldId="335"/>
            <ac:picMk id="6" creationId="{0F3ACFA5-5009-D3CC-55BA-AF799DDA62FB}"/>
          </ac:picMkLst>
        </pc:picChg>
      </pc:sldChg>
      <pc:sldChg chg="add del">
        <pc:chgData name="Marius Solbakken Mellum" userId="b04c65be359636d4" providerId="LiveId" clId="{403236AF-C8DA-48E9-B11F-3A4D50D70B59}" dt="2023-10-23T14:55:30.713" v="2310"/>
        <pc:sldMkLst>
          <pc:docMk/>
          <pc:sldMk cId="1692112900" sldId="336"/>
        </pc:sldMkLst>
      </pc:sldChg>
      <pc:sldChg chg="modSp add mod ord modAnim">
        <pc:chgData name="Marius Solbakken Mellum" userId="b04c65be359636d4" providerId="LiveId" clId="{403236AF-C8DA-48E9-B11F-3A4D50D70B59}" dt="2023-10-24T06:11:51.531" v="2458" actId="14100"/>
        <pc:sldMkLst>
          <pc:docMk/>
          <pc:sldMk cId="3055360043" sldId="336"/>
        </pc:sldMkLst>
        <pc:spChg chg="mod">
          <ac:chgData name="Marius Solbakken Mellum" userId="b04c65be359636d4" providerId="LiveId" clId="{403236AF-C8DA-48E9-B11F-3A4D50D70B59}" dt="2023-10-23T14:55:47.482" v="2331" actId="20577"/>
          <ac:spMkLst>
            <pc:docMk/>
            <pc:sldMk cId="3055360043" sldId="336"/>
            <ac:spMk id="2" creationId="{5060690C-C09A-7415-8A1C-E4963E9EBABA}"/>
          </ac:spMkLst>
        </pc:spChg>
        <pc:spChg chg="mod">
          <ac:chgData name="Marius Solbakken Mellum" userId="b04c65be359636d4" providerId="LiveId" clId="{403236AF-C8DA-48E9-B11F-3A4D50D70B59}" dt="2023-10-24T06:11:51.531" v="2458" actId="14100"/>
          <ac:spMkLst>
            <pc:docMk/>
            <pc:sldMk cId="3055360043" sldId="336"/>
            <ac:spMk id="4" creationId="{0052B8CC-5EB1-85B6-7438-DC0396B29CCB}"/>
          </ac:spMkLst>
        </pc:spChg>
        <pc:picChg chg="mod">
          <ac:chgData name="Marius Solbakken Mellum" userId="b04c65be359636d4" providerId="LiveId" clId="{403236AF-C8DA-48E9-B11F-3A4D50D70B59}" dt="2023-10-24T06:11:48.379" v="2457" actId="14100"/>
          <ac:picMkLst>
            <pc:docMk/>
            <pc:sldMk cId="3055360043" sldId="336"/>
            <ac:picMk id="6" creationId="{DD1A63D5-C759-BCE2-E434-43A123F92974}"/>
          </ac:picMkLst>
        </pc:picChg>
      </pc:sldChg>
    </pc:docChg>
  </pc:docChgLst>
  <pc:docChgLst>
    <pc:chgData name="Alexander Solaat Rødland" userId="1e50a31d-49ce-4c80-ac93-fdcf3fab36cf" providerId="ADAL" clId="{99135BAB-99A7-4E7C-BCD9-8CDDE98C5EC6}"/>
    <pc:docChg chg="undo custSel modSld">
      <pc:chgData name="Alexander Solaat Rødland" userId="1e50a31d-49ce-4c80-ac93-fdcf3fab36cf" providerId="ADAL" clId="{99135BAB-99A7-4E7C-BCD9-8CDDE98C5EC6}" dt="2023-10-16T06:43:05.642" v="36" actId="122"/>
      <pc:docMkLst>
        <pc:docMk/>
      </pc:docMkLst>
      <pc:sldChg chg="addSp delSp modSp mod modClrScheme chgLayout">
        <pc:chgData name="Alexander Solaat Rødland" userId="1e50a31d-49ce-4c80-ac93-fdcf3fab36cf" providerId="ADAL" clId="{99135BAB-99A7-4E7C-BCD9-8CDDE98C5EC6}" dt="2023-10-16T06:43:05.642" v="36" actId="122"/>
        <pc:sldMkLst>
          <pc:docMk/>
          <pc:sldMk cId="2543239038" sldId="281"/>
        </pc:sldMkLst>
        <pc:spChg chg="add del mod">
          <ac:chgData name="Alexander Solaat Rødland" userId="1e50a31d-49ce-4c80-ac93-fdcf3fab36cf" providerId="ADAL" clId="{99135BAB-99A7-4E7C-BCD9-8CDDE98C5EC6}" dt="2023-10-16T06:43:05.642" v="36" actId="122"/>
          <ac:spMkLst>
            <pc:docMk/>
            <pc:sldMk cId="2543239038" sldId="281"/>
            <ac:spMk id="2" creationId="{8F05A41E-FC8E-E2C3-470A-81072064CD6E}"/>
          </ac:spMkLst>
        </pc:spChg>
        <pc:picChg chg="add mod">
          <ac:chgData name="Alexander Solaat Rødland" userId="1e50a31d-49ce-4c80-ac93-fdcf3fab36cf" providerId="ADAL" clId="{99135BAB-99A7-4E7C-BCD9-8CDDE98C5EC6}" dt="2023-10-16T06:42:50.204" v="9" actId="1076"/>
          <ac:picMkLst>
            <pc:docMk/>
            <pc:sldMk cId="2543239038" sldId="281"/>
            <ac:picMk id="3" creationId="{9854E5E4-8715-428F-D0D3-B23D3EBFD6FA}"/>
          </ac:picMkLst>
        </pc:picChg>
        <pc:picChg chg="add del">
          <ac:chgData name="Alexander Solaat Rødland" userId="1e50a31d-49ce-4c80-ac93-fdcf3fab36cf" providerId="ADAL" clId="{99135BAB-99A7-4E7C-BCD9-8CDDE98C5EC6}" dt="2023-10-16T06:42:40.664" v="5"/>
          <ac:picMkLst>
            <pc:docMk/>
            <pc:sldMk cId="2543239038" sldId="281"/>
            <ac:picMk id="1026" creationId="{779FF4FB-CD1C-0C96-C104-C4AEA788BDE3}"/>
          </ac:picMkLst>
        </pc:picChg>
        <pc:picChg chg="add del">
          <ac:chgData name="Alexander Solaat Rødland" userId="1e50a31d-49ce-4c80-ac93-fdcf3fab36cf" providerId="ADAL" clId="{99135BAB-99A7-4E7C-BCD9-8CDDE98C5EC6}" dt="2023-10-16T06:42:45.785" v="7"/>
          <ac:picMkLst>
            <pc:docMk/>
            <pc:sldMk cId="2543239038" sldId="281"/>
            <ac:picMk id="1028" creationId="{B5BF07F7-CC4B-433E-AC70-8EE7BF1B6D9B}"/>
          </ac:picMkLst>
        </pc:picChg>
      </pc:sldChg>
    </pc:docChg>
  </pc:docChgLst>
  <pc:docChgLst>
    <pc:chgData name="Alexander Solaat Rødland" userId="1e50a31d-49ce-4c80-ac93-fdcf3fab36cf" providerId="ADAL" clId="{7FCF8F9B-DE9E-4010-9423-BFC41F562CCA}"/>
    <pc:docChg chg="undo custSel addSld delSld modSld sldOrd">
      <pc:chgData name="Alexander Solaat Rødland" userId="1e50a31d-49ce-4c80-ac93-fdcf3fab36cf" providerId="ADAL" clId="{7FCF8F9B-DE9E-4010-9423-BFC41F562CCA}" dt="2023-09-26T07:42:54.246" v="128" actId="1076"/>
      <pc:docMkLst>
        <pc:docMk/>
      </pc:docMkLst>
      <pc:sldChg chg="modSp mod ord">
        <pc:chgData name="Alexander Solaat Rødland" userId="1e50a31d-49ce-4c80-ac93-fdcf3fab36cf" providerId="ADAL" clId="{7FCF8F9B-DE9E-4010-9423-BFC41F562CCA}" dt="2023-09-26T07:39:33.562" v="86"/>
        <pc:sldMkLst>
          <pc:docMk/>
          <pc:sldMk cId="2466498255" sldId="265"/>
        </pc:sldMkLst>
        <pc:spChg chg="mod">
          <ac:chgData name="Alexander Solaat Rødland" userId="1e50a31d-49ce-4c80-ac93-fdcf3fab36cf" providerId="ADAL" clId="{7FCF8F9B-DE9E-4010-9423-BFC41F562CCA}" dt="2023-09-26T07:39:33.562" v="86"/>
          <ac:spMkLst>
            <pc:docMk/>
            <pc:sldMk cId="2466498255" sldId="265"/>
            <ac:spMk id="2" creationId="{7E5BAA35-A51B-80A4-9596-607F27071264}"/>
          </ac:spMkLst>
        </pc:spChg>
      </pc:sldChg>
      <pc:sldChg chg="ord">
        <pc:chgData name="Alexander Solaat Rødland" userId="1e50a31d-49ce-4c80-ac93-fdcf3fab36cf" providerId="ADAL" clId="{7FCF8F9B-DE9E-4010-9423-BFC41F562CCA}" dt="2023-09-26T07:39:45.580" v="88"/>
        <pc:sldMkLst>
          <pc:docMk/>
          <pc:sldMk cId="3245077799" sldId="266"/>
        </pc:sldMkLst>
      </pc:sldChg>
      <pc:sldChg chg="addSp delSp modSp mod ord">
        <pc:chgData name="Alexander Solaat Rødland" userId="1e50a31d-49ce-4c80-ac93-fdcf3fab36cf" providerId="ADAL" clId="{7FCF8F9B-DE9E-4010-9423-BFC41F562CCA}" dt="2023-09-26T07:37:00.158" v="62"/>
        <pc:sldMkLst>
          <pc:docMk/>
          <pc:sldMk cId="1118203911" sldId="280"/>
        </pc:sldMkLst>
        <pc:spChg chg="mod">
          <ac:chgData name="Alexander Solaat Rødland" userId="1e50a31d-49ce-4c80-ac93-fdcf3fab36cf" providerId="ADAL" clId="{7FCF8F9B-DE9E-4010-9423-BFC41F562CCA}" dt="2023-09-26T07:36:46.563" v="58" actId="26606"/>
          <ac:spMkLst>
            <pc:docMk/>
            <pc:sldMk cId="1118203911" sldId="280"/>
            <ac:spMk id="4" creationId="{F2CCFA5C-1BB5-90B5-9BC9-0E8BCB9F5E66}"/>
          </ac:spMkLst>
        </pc:spChg>
        <pc:spChg chg="del">
          <ac:chgData name="Alexander Solaat Rødland" userId="1e50a31d-49ce-4c80-ac93-fdcf3fab36cf" providerId="ADAL" clId="{7FCF8F9B-DE9E-4010-9423-BFC41F562CCA}" dt="2023-09-26T07:36:46.563" v="58" actId="26606"/>
          <ac:spMkLst>
            <pc:docMk/>
            <pc:sldMk cId="1118203911" sldId="280"/>
            <ac:spMk id="5" creationId="{1338C0A2-88A5-7BEC-A77A-F109135157BF}"/>
          </ac:spMkLst>
        </pc:spChg>
        <pc:spChg chg="del">
          <ac:chgData name="Alexander Solaat Rødland" userId="1e50a31d-49ce-4c80-ac93-fdcf3fab36cf" providerId="ADAL" clId="{7FCF8F9B-DE9E-4010-9423-BFC41F562CCA}" dt="2023-09-26T07:36:44.408" v="57"/>
          <ac:spMkLst>
            <pc:docMk/>
            <pc:sldMk cId="1118203911" sldId="280"/>
            <ac:spMk id="6" creationId="{88335D53-85A3-ED76-08F9-17444B83BA46}"/>
          </ac:spMkLst>
        </pc:spChg>
        <pc:spChg chg="add mod">
          <ac:chgData name="Alexander Solaat Rødland" userId="1e50a31d-49ce-4c80-ac93-fdcf3fab36cf" providerId="ADAL" clId="{7FCF8F9B-DE9E-4010-9423-BFC41F562CCA}" dt="2023-09-26T07:36:52.045" v="59"/>
          <ac:spMkLst>
            <pc:docMk/>
            <pc:sldMk cId="1118203911" sldId="280"/>
            <ac:spMk id="10" creationId="{A41AD84D-FE71-8B23-40AE-DA1AF5432FBA}"/>
          </ac:spMkLst>
        </pc:spChg>
        <pc:picChg chg="add mod">
          <ac:chgData name="Alexander Solaat Rødland" userId="1e50a31d-49ce-4c80-ac93-fdcf3fab36cf" providerId="ADAL" clId="{7FCF8F9B-DE9E-4010-9423-BFC41F562CCA}" dt="2023-09-26T07:36:46.563" v="58" actId="26606"/>
          <ac:picMkLst>
            <pc:docMk/>
            <pc:sldMk cId="1118203911" sldId="280"/>
            <ac:picMk id="2" creationId="{2435C707-917C-CA4A-A2C2-99031308ACC8}"/>
          </ac:picMkLst>
        </pc:picChg>
      </pc:sldChg>
      <pc:sldChg chg="addSp delSp modSp mod modClrScheme modAnim chgLayout modNotesTx">
        <pc:chgData name="Alexander Solaat Rødland" userId="1e50a31d-49ce-4c80-ac93-fdcf3fab36cf" providerId="ADAL" clId="{7FCF8F9B-DE9E-4010-9423-BFC41F562CCA}" dt="2023-09-26T07:37:27.061" v="65"/>
        <pc:sldMkLst>
          <pc:docMk/>
          <pc:sldMk cId="640781203" sldId="296"/>
        </pc:sldMkLst>
        <pc:spChg chg="mod">
          <ac:chgData name="Alexander Solaat Rødland" userId="1e50a31d-49ce-4c80-ac93-fdcf3fab36cf" providerId="ADAL" clId="{7FCF8F9B-DE9E-4010-9423-BFC41F562CCA}" dt="2023-09-26T07:07:48.032" v="12" actId="108"/>
          <ac:spMkLst>
            <pc:docMk/>
            <pc:sldMk cId="640781203" sldId="296"/>
            <ac:spMk id="2" creationId="{F2F35475-CEC4-2773-2DD0-CDB97EB350E1}"/>
          </ac:spMkLst>
        </pc:spChg>
        <pc:spChg chg="del">
          <ac:chgData name="Alexander Solaat Rødland" userId="1e50a31d-49ce-4c80-ac93-fdcf3fab36cf" providerId="ADAL" clId="{7FCF8F9B-DE9E-4010-9423-BFC41F562CCA}" dt="2023-09-26T07:07:06.422" v="0" actId="478"/>
          <ac:spMkLst>
            <pc:docMk/>
            <pc:sldMk cId="640781203" sldId="296"/>
            <ac:spMk id="3" creationId="{AF46DCDA-2A47-3BEB-C0CB-66314921B26B}"/>
          </ac:spMkLst>
        </pc:spChg>
        <pc:spChg chg="add mod">
          <ac:chgData name="Alexander Solaat Rødland" userId="1e50a31d-49ce-4c80-ac93-fdcf3fab36cf" providerId="ADAL" clId="{7FCF8F9B-DE9E-4010-9423-BFC41F562CCA}" dt="2023-09-26T07:08:03.728" v="20" actId="5793"/>
          <ac:spMkLst>
            <pc:docMk/>
            <pc:sldMk cId="640781203" sldId="296"/>
            <ac:spMk id="5" creationId="{CC3216EC-CEE5-38FC-D651-E2D796DBDCA3}"/>
          </ac:spMkLst>
        </pc:spChg>
        <pc:spChg chg="add del mod">
          <ac:chgData name="Alexander Solaat Rødland" userId="1e50a31d-49ce-4c80-ac93-fdcf3fab36cf" providerId="ADAL" clId="{7FCF8F9B-DE9E-4010-9423-BFC41F562CCA}" dt="2023-09-26T07:07:21.877" v="7" actId="478"/>
          <ac:spMkLst>
            <pc:docMk/>
            <pc:sldMk cId="640781203" sldId="296"/>
            <ac:spMk id="1031" creationId="{21799330-667A-6732-0C4E-C4276E45A2C4}"/>
          </ac:spMkLst>
        </pc:spChg>
        <pc:picChg chg="add mod">
          <ac:chgData name="Alexander Solaat Rødland" userId="1e50a31d-49ce-4c80-ac93-fdcf3fab36cf" providerId="ADAL" clId="{7FCF8F9B-DE9E-4010-9423-BFC41F562CCA}" dt="2023-09-26T07:08:27.836" v="23" actId="14100"/>
          <ac:picMkLst>
            <pc:docMk/>
            <pc:sldMk cId="640781203" sldId="296"/>
            <ac:picMk id="1026" creationId="{42ABC479-0620-F2DC-3E60-49ED8EA71A0F}"/>
          </ac:picMkLst>
        </pc:picChg>
      </pc:sldChg>
      <pc:sldChg chg="addSp delSp modSp mod modClrScheme modAnim chgLayout">
        <pc:chgData name="Alexander Solaat Rødland" userId="1e50a31d-49ce-4c80-ac93-fdcf3fab36cf" providerId="ADAL" clId="{7FCF8F9B-DE9E-4010-9423-BFC41F562CCA}" dt="2023-09-26T07:34:04.458" v="42" actId="1076"/>
        <pc:sldMkLst>
          <pc:docMk/>
          <pc:sldMk cId="3156374619" sldId="297"/>
        </pc:sldMkLst>
        <pc:spChg chg="del mod ord">
          <ac:chgData name="Alexander Solaat Rødland" userId="1e50a31d-49ce-4c80-ac93-fdcf3fab36cf" providerId="ADAL" clId="{7FCF8F9B-DE9E-4010-9423-BFC41F562CCA}" dt="2023-09-26T07:32:43.566" v="34" actId="700"/>
          <ac:spMkLst>
            <pc:docMk/>
            <pc:sldMk cId="3156374619" sldId="297"/>
            <ac:spMk id="2" creationId="{6AD67EBE-368A-7B98-0B67-B1346CC0EA8D}"/>
          </ac:spMkLst>
        </pc:spChg>
        <pc:spChg chg="del">
          <ac:chgData name="Alexander Solaat Rødland" userId="1e50a31d-49ce-4c80-ac93-fdcf3fab36cf" providerId="ADAL" clId="{7FCF8F9B-DE9E-4010-9423-BFC41F562CCA}" dt="2023-09-26T07:32:43.566" v="34" actId="700"/>
          <ac:spMkLst>
            <pc:docMk/>
            <pc:sldMk cId="3156374619" sldId="297"/>
            <ac:spMk id="3" creationId="{D71965F8-0058-A100-D9B2-68DA8C0533D3}"/>
          </ac:spMkLst>
        </pc:spChg>
        <pc:spChg chg="add del mod ord">
          <ac:chgData name="Alexander Solaat Rødland" userId="1e50a31d-49ce-4c80-ac93-fdcf3fab36cf" providerId="ADAL" clId="{7FCF8F9B-DE9E-4010-9423-BFC41F562CCA}" dt="2023-09-26T07:33:43.705" v="39" actId="700"/>
          <ac:spMkLst>
            <pc:docMk/>
            <pc:sldMk cId="3156374619" sldId="297"/>
            <ac:spMk id="4" creationId="{766822F4-E0ED-18C7-19FC-C949822F1D61}"/>
          </ac:spMkLst>
        </pc:spChg>
        <pc:spChg chg="add mod ord">
          <ac:chgData name="Alexander Solaat Rødland" userId="1e50a31d-49ce-4c80-ac93-fdcf3fab36cf" providerId="ADAL" clId="{7FCF8F9B-DE9E-4010-9423-BFC41F562CCA}" dt="2023-09-26T07:33:48.174" v="40"/>
          <ac:spMkLst>
            <pc:docMk/>
            <pc:sldMk cId="3156374619" sldId="297"/>
            <ac:spMk id="5" creationId="{D6BFFED8-6F92-C67C-1EBE-FCB34E6D5432}"/>
          </ac:spMkLst>
        </pc:sp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6" creationId="{85EB8FFA-A40C-5667-0754-DF38CB802EE3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7" creationId="{3FD3DE96-8645-029B-5F35-2454D1D65F4E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8" creationId="{E805D366-6660-8C75-4B0D-4CBCB90F06F4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9" creationId="{3D9158FB-1428-80CC-2BBB-EDF8A3BF6282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0" creationId="{66FFAA7F-EA85-FAD2-4BF6-04AAA017DC99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1" creationId="{9347F68A-7749-7116-614C-2A84691FEFDC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2" creationId="{12BC4445-2CAE-4411-C0A6-6A2E888075A1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3" creationId="{1AF77FDC-33B6-B430-712B-39965B74D047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4" creationId="{300056DF-F171-63BC-68B6-ED0D6CB6072A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5" creationId="{C141FE0A-A287-DCFB-3501-ADAC1DC3DF14}"/>
          </ac:picMkLst>
        </pc:picChg>
        <pc:picChg chg="add mod">
          <ac:chgData name="Alexander Solaat Rødland" userId="1e50a31d-49ce-4c80-ac93-fdcf3fab36cf" providerId="ADAL" clId="{7FCF8F9B-DE9E-4010-9423-BFC41F562CCA}" dt="2023-09-26T07:34:04.458" v="42" actId="1076"/>
          <ac:picMkLst>
            <pc:docMk/>
            <pc:sldMk cId="3156374619" sldId="297"/>
            <ac:picMk id="16" creationId="{99677063-2CD1-0DBB-DF8A-D69BC0DC4F1C}"/>
          </ac:picMkLst>
        </pc:picChg>
      </pc:sldChg>
      <pc:sldChg chg="addSp delSp modSp add mod modClrScheme delAnim modAnim chgLayout modNotesTx">
        <pc:chgData name="Alexander Solaat Rødland" userId="1e50a31d-49ce-4c80-ac93-fdcf3fab36cf" providerId="ADAL" clId="{7FCF8F9B-DE9E-4010-9423-BFC41F562CCA}" dt="2023-09-26T07:37:21.355" v="64"/>
        <pc:sldMkLst>
          <pc:docMk/>
          <pc:sldMk cId="946388847" sldId="298"/>
        </pc:sldMkLst>
        <pc:spChg chg="mod">
          <ac:chgData name="Alexander Solaat Rødland" userId="1e50a31d-49ce-4c80-ac93-fdcf3fab36cf" providerId="ADAL" clId="{7FCF8F9B-DE9E-4010-9423-BFC41F562CCA}" dt="2023-09-26T07:20:34.311" v="28" actId="26606"/>
          <ac:spMkLst>
            <pc:docMk/>
            <pc:sldMk cId="946388847" sldId="298"/>
            <ac:spMk id="5" creationId="{DC705AAE-6A16-00D8-8272-09CFB7E1FEC2}"/>
          </ac:spMkLst>
        </pc:spChg>
        <pc:picChg chg="add mod">
          <ac:chgData name="Alexander Solaat Rødland" userId="1e50a31d-49ce-4c80-ac93-fdcf3fab36cf" providerId="ADAL" clId="{7FCF8F9B-DE9E-4010-9423-BFC41F562CCA}" dt="2023-09-26T07:20:34.311" v="28" actId="26606"/>
          <ac:picMkLst>
            <pc:docMk/>
            <pc:sldMk cId="946388847" sldId="298"/>
            <ac:picMk id="2" creationId="{C7704FE0-EFF5-39DB-257F-7B5546E518F6}"/>
          </ac:picMkLst>
        </pc:picChg>
        <pc:picChg chg="del">
          <ac:chgData name="Alexander Solaat Rødland" userId="1e50a31d-49ce-4c80-ac93-fdcf3fab36cf" providerId="ADAL" clId="{7FCF8F9B-DE9E-4010-9423-BFC41F562CCA}" dt="2023-09-26T07:20:31.089" v="26" actId="478"/>
          <ac:picMkLst>
            <pc:docMk/>
            <pc:sldMk cId="946388847" sldId="298"/>
            <ac:picMk id="9" creationId="{26593980-7EA6-7D89-684C-3A36EE3C7C42}"/>
          </ac:picMkLst>
        </pc:picChg>
      </pc:sldChg>
      <pc:sldChg chg="addSp delSp modSp new mod modClrScheme chgLayout modNotesTx">
        <pc:chgData name="Alexander Solaat Rødland" userId="1e50a31d-49ce-4c80-ac93-fdcf3fab36cf" providerId="ADAL" clId="{7FCF8F9B-DE9E-4010-9423-BFC41F562CCA}" dt="2023-09-26T07:37:12.066" v="63"/>
        <pc:sldMkLst>
          <pc:docMk/>
          <pc:sldMk cId="4274285845" sldId="299"/>
        </pc:sldMkLst>
        <pc:spChg chg="del mod ord">
          <ac:chgData name="Alexander Solaat Rødland" userId="1e50a31d-49ce-4c80-ac93-fdcf3fab36cf" providerId="ADAL" clId="{7FCF8F9B-DE9E-4010-9423-BFC41F562CCA}" dt="2023-09-26T07:20:59.265" v="30" actId="700"/>
          <ac:spMkLst>
            <pc:docMk/>
            <pc:sldMk cId="4274285845" sldId="299"/>
            <ac:spMk id="2" creationId="{51F5990F-2A4E-11CD-9D55-FFE4F301286A}"/>
          </ac:spMkLst>
        </pc:spChg>
        <pc:spChg chg="del">
          <ac:chgData name="Alexander Solaat Rødland" userId="1e50a31d-49ce-4c80-ac93-fdcf3fab36cf" providerId="ADAL" clId="{7FCF8F9B-DE9E-4010-9423-BFC41F562CCA}" dt="2023-09-26T07:20:59.265" v="30" actId="700"/>
          <ac:spMkLst>
            <pc:docMk/>
            <pc:sldMk cId="4274285845" sldId="299"/>
            <ac:spMk id="3" creationId="{FCEA9216-D633-3F4B-EDE7-8B656EC93F3E}"/>
          </ac:spMkLst>
        </pc:spChg>
        <pc:spChg chg="add del mod ord">
          <ac:chgData name="Alexander Solaat Rødland" userId="1e50a31d-49ce-4c80-ac93-fdcf3fab36cf" providerId="ADAL" clId="{7FCF8F9B-DE9E-4010-9423-BFC41F562CCA}" dt="2023-09-26T07:21:08.694" v="33" actId="478"/>
          <ac:spMkLst>
            <pc:docMk/>
            <pc:sldMk cId="4274285845" sldId="299"/>
            <ac:spMk id="4" creationId="{C60E686D-B037-30F7-66C6-6AB409E26D1B}"/>
          </ac:spMkLst>
        </pc:spChg>
        <pc:graphicFrameChg chg="add mod">
          <ac:chgData name="Alexander Solaat Rødland" userId="1e50a31d-49ce-4c80-ac93-fdcf3fab36cf" providerId="ADAL" clId="{7FCF8F9B-DE9E-4010-9423-BFC41F562CCA}" dt="2023-09-26T07:21:06.294" v="32" actId="1076"/>
          <ac:graphicFrameMkLst>
            <pc:docMk/>
            <pc:sldMk cId="4274285845" sldId="299"/>
            <ac:graphicFrameMk id="5" creationId="{45D69643-144B-676C-1F8F-C85ABD79C612}"/>
          </ac:graphicFrameMkLst>
        </pc:graphicFrameChg>
      </pc:sldChg>
      <pc:sldChg chg="addSp delSp modSp new mod modClrScheme modAnim chgLayout">
        <pc:chgData name="Alexander Solaat Rødland" userId="1e50a31d-49ce-4c80-ac93-fdcf3fab36cf" providerId="ADAL" clId="{7FCF8F9B-DE9E-4010-9423-BFC41F562CCA}" dt="2023-09-26T07:34:26.452" v="47" actId="12"/>
        <pc:sldMkLst>
          <pc:docMk/>
          <pc:sldMk cId="4082740100" sldId="300"/>
        </pc:sldMkLst>
        <pc:spChg chg="del mod ord">
          <ac:chgData name="Alexander Solaat Rødland" userId="1e50a31d-49ce-4c80-ac93-fdcf3fab36cf" providerId="ADAL" clId="{7FCF8F9B-DE9E-4010-9423-BFC41F562CCA}" dt="2023-09-26T07:34:16.194" v="43" actId="700"/>
          <ac:spMkLst>
            <pc:docMk/>
            <pc:sldMk cId="4082740100" sldId="300"/>
            <ac:spMk id="2" creationId="{3B2715B7-AA91-0496-9320-756FFCC1BAA4}"/>
          </ac:spMkLst>
        </pc:spChg>
        <pc:spChg chg="add mod ord">
          <ac:chgData name="Alexander Solaat Rødland" userId="1e50a31d-49ce-4c80-ac93-fdcf3fab36cf" providerId="ADAL" clId="{7FCF8F9B-DE9E-4010-9423-BFC41F562CCA}" dt="2023-09-26T07:34:18.976" v="44"/>
          <ac:spMkLst>
            <pc:docMk/>
            <pc:sldMk cId="4082740100" sldId="300"/>
            <ac:spMk id="3" creationId="{B48AE944-A584-C4F9-F36B-6CFD03183E52}"/>
          </ac:spMkLst>
        </pc:spChg>
        <pc:spChg chg="add mod">
          <ac:chgData name="Alexander Solaat Rødland" userId="1e50a31d-49ce-4c80-ac93-fdcf3fab36cf" providerId="ADAL" clId="{7FCF8F9B-DE9E-4010-9423-BFC41F562CCA}" dt="2023-09-26T07:34:26.452" v="47" actId="12"/>
          <ac:spMkLst>
            <pc:docMk/>
            <pc:sldMk cId="4082740100" sldId="300"/>
            <ac:spMk id="4" creationId="{21A32656-EFD7-1AB7-C11E-2A22A5E4DE77}"/>
          </ac:spMkLst>
        </pc:spChg>
      </pc:sldChg>
      <pc:sldChg chg="addSp delSp modSp new mod modClrScheme modAnim chgLayout">
        <pc:chgData name="Alexander Solaat Rødland" userId="1e50a31d-49ce-4c80-ac93-fdcf3fab36cf" providerId="ADAL" clId="{7FCF8F9B-DE9E-4010-9423-BFC41F562CCA}" dt="2023-09-26T07:35:50.958" v="51" actId="1076"/>
        <pc:sldMkLst>
          <pc:docMk/>
          <pc:sldMk cId="1907643712" sldId="301"/>
        </pc:sldMkLst>
        <pc:spChg chg="del mod ord">
          <ac:chgData name="Alexander Solaat Rødland" userId="1e50a31d-49ce-4c80-ac93-fdcf3fab36cf" providerId="ADAL" clId="{7FCF8F9B-DE9E-4010-9423-BFC41F562CCA}" dt="2023-09-26T07:35:37.932" v="48" actId="700"/>
          <ac:spMkLst>
            <pc:docMk/>
            <pc:sldMk cId="1907643712" sldId="301"/>
            <ac:spMk id="2" creationId="{4F558049-008A-6C01-C3D3-381B9E7C5A5F}"/>
          </ac:spMkLst>
        </pc:spChg>
        <pc:spChg chg="add mod ord">
          <ac:chgData name="Alexander Solaat Rødland" userId="1e50a31d-49ce-4c80-ac93-fdcf3fab36cf" providerId="ADAL" clId="{7FCF8F9B-DE9E-4010-9423-BFC41F562CCA}" dt="2023-09-26T07:35:40.289" v="49"/>
          <ac:spMkLst>
            <pc:docMk/>
            <pc:sldMk cId="1907643712" sldId="301"/>
            <ac:spMk id="3" creationId="{8854C38B-50C9-41C1-ADC8-B7CC0EB2228F}"/>
          </ac:spMkLst>
        </pc:spChg>
        <pc:grpChg chg="add mod">
          <ac:chgData name="Alexander Solaat Rødland" userId="1e50a31d-49ce-4c80-ac93-fdcf3fab36cf" providerId="ADAL" clId="{7FCF8F9B-DE9E-4010-9423-BFC41F562CCA}" dt="2023-09-26T07:35:50.958" v="51" actId="1076"/>
          <ac:grpSpMkLst>
            <pc:docMk/>
            <pc:sldMk cId="1907643712" sldId="301"/>
            <ac:grpSpMk id="5" creationId="{C49332E1-9004-FE1A-16B1-FDC24FA59EAF}"/>
          </ac:grpSpMkLst>
        </pc:grpChg>
        <pc:grpChg chg="add mod">
          <ac:chgData name="Alexander Solaat Rødland" userId="1e50a31d-49ce-4c80-ac93-fdcf3fab36cf" providerId="ADAL" clId="{7FCF8F9B-DE9E-4010-9423-BFC41F562CCA}" dt="2023-09-26T07:35:50.958" v="51" actId="1076"/>
          <ac:grpSpMkLst>
            <pc:docMk/>
            <pc:sldMk cId="1907643712" sldId="301"/>
            <ac:grpSpMk id="21" creationId="{9BE36F01-F230-15A9-25CD-94315537F33D}"/>
          </ac:grpSpMkLst>
        </pc:grpChg>
        <pc:picChg chg="add mod">
          <ac:chgData name="Alexander Solaat Rødland" userId="1e50a31d-49ce-4c80-ac93-fdcf3fab36cf" providerId="ADAL" clId="{7FCF8F9B-DE9E-4010-9423-BFC41F562CCA}" dt="2023-09-26T07:35:50.958" v="51" actId="1076"/>
          <ac:picMkLst>
            <pc:docMk/>
            <pc:sldMk cId="1907643712" sldId="301"/>
            <ac:picMk id="4" creationId="{99DF9E51-6638-5A97-C9A2-181E7A5FA2FB}"/>
          </ac:picMkLst>
        </pc:pic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6" creationId="{E56CA7A0-DB7C-5885-A837-6FD73CB6C2C4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7" creationId="{55376D85-EE54-1B5A-0E9F-26198A8DE509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8" creationId="{7E46B337-5B80-AC50-1732-C42275F6F60B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9" creationId="{759A9F26-BB7B-63D1-4552-3DA488022286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0" creationId="{53031512-7E4D-4FE4-5B2F-FA43DA1E77F7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1" creationId="{61F10A16-6522-5E58-CF5C-CEA121344273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2" creationId="{2F6BF2CF-BA36-8B02-855B-FB410DD062C1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3" creationId="{006EA7AD-C49B-F1E6-47E6-4A2E5C0F13C3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4" creationId="{EFF349B9-FB5B-6856-4864-9FF185924C1E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5" creationId="{EF07EE8A-2E7E-B5F2-A015-8DB35F0F65C9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6" creationId="{34B07DAF-3E26-A224-C26F-80AA22AA5AE1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7" creationId="{87F2FF37-A898-3898-0EBC-03C799230225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8" creationId="{68DF88EF-3096-9C92-EE6C-E8150A60A5DC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19" creationId="{6A058D36-D690-DD1B-9CF0-1B76C6102DD4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0" creationId="{10DA0964-FC30-9CB8-1DCF-82EB0AB6C1CE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2" creationId="{DDA5656B-4787-8B96-14F9-92C2A77DAF7E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3" creationId="{F4A504AD-4D0C-ED65-71B1-74AC819D6968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4" creationId="{4178E23C-2495-0008-35C2-0FF611A00712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5" creationId="{D8AC21B4-BFD6-4BB1-7137-62807CE46FB0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6" creationId="{E04764B6-F5BA-4200-C2C3-EDAC18A615E2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7" creationId="{308EC9F3-4A05-08E9-7E27-54FF75497265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8" creationId="{D57068BB-9322-AD0C-3308-D2A5546CED42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29" creationId="{8C1ADBA6-054C-C382-1CDA-07C2FF4832B1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0" creationId="{7EE58F84-CA76-DF86-CF51-14A48C272105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1" creationId="{FFA18D12-E1AD-5CD4-6AD8-B1C9B93790BC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2" creationId="{6D1F6119-590A-0666-5ACD-8CFB7AA81645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3" creationId="{180D1A96-AE5B-0D99-F801-84F05927BB85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4" creationId="{8080CD35-07BB-31FA-C238-E91A1B20826F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5" creationId="{88AE95D8-4938-CBA2-31D0-F540FE057690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6" creationId="{0B8218E6-B0C0-BFC8-E4BB-C8F01F57EAA4}"/>
          </ac:inkMkLst>
        </pc:inkChg>
        <pc:inkChg chg="mod">
          <ac:chgData name="Alexander Solaat Rødland" userId="1e50a31d-49ce-4c80-ac93-fdcf3fab36cf" providerId="ADAL" clId="{7FCF8F9B-DE9E-4010-9423-BFC41F562CCA}" dt="2023-09-26T07:35:47.583" v="50"/>
          <ac:inkMkLst>
            <pc:docMk/>
            <pc:sldMk cId="1907643712" sldId="301"/>
            <ac:inkMk id="37" creationId="{B98F481B-6C88-1CED-3269-5712A067071B}"/>
          </ac:inkMkLst>
        </pc:inkChg>
      </pc:sldChg>
      <pc:sldChg chg="addSp delSp modSp new mod modClrScheme modAnim chgLayout modNotesTx">
        <pc:chgData name="Alexander Solaat Rødland" userId="1e50a31d-49ce-4c80-ac93-fdcf3fab36cf" providerId="ADAL" clId="{7FCF8F9B-DE9E-4010-9423-BFC41F562CCA}" dt="2023-09-26T07:36:58.915" v="60"/>
        <pc:sldMkLst>
          <pc:docMk/>
          <pc:sldMk cId="951158136" sldId="302"/>
        </pc:sldMkLst>
        <pc:spChg chg="del mod ord">
          <ac:chgData name="Alexander Solaat Rødland" userId="1e50a31d-49ce-4c80-ac93-fdcf3fab36cf" providerId="ADAL" clId="{7FCF8F9B-DE9E-4010-9423-BFC41F562CCA}" dt="2023-09-26T07:36:19.502" v="52" actId="700"/>
          <ac:spMkLst>
            <pc:docMk/>
            <pc:sldMk cId="951158136" sldId="302"/>
            <ac:spMk id="2" creationId="{10F02A22-4EBC-F525-BF09-C5CA652F4EFB}"/>
          </ac:spMkLst>
        </pc:spChg>
        <pc:spChg chg="add mod ord">
          <ac:chgData name="Alexander Solaat Rødland" userId="1e50a31d-49ce-4c80-ac93-fdcf3fab36cf" providerId="ADAL" clId="{7FCF8F9B-DE9E-4010-9423-BFC41F562CCA}" dt="2023-09-26T07:36:25.640" v="55" actId="26606"/>
          <ac:spMkLst>
            <pc:docMk/>
            <pc:sldMk cId="951158136" sldId="302"/>
            <ac:spMk id="3" creationId="{9200001F-7EF0-BD7C-77EB-334CAFFC3160}"/>
          </ac:spMkLst>
        </pc:spChg>
        <pc:picChg chg="add mod">
          <ac:chgData name="Alexander Solaat Rødland" userId="1e50a31d-49ce-4c80-ac93-fdcf3fab36cf" providerId="ADAL" clId="{7FCF8F9B-DE9E-4010-9423-BFC41F562CCA}" dt="2023-09-26T07:36:25.640" v="55" actId="26606"/>
          <ac:picMkLst>
            <pc:docMk/>
            <pc:sldMk cId="951158136" sldId="302"/>
            <ac:picMk id="4" creationId="{7E0F74B5-A4B7-322F-C39D-3D9B14261820}"/>
          </ac:picMkLst>
        </pc:picChg>
      </pc:sldChg>
      <pc:sldChg chg="addSp delSp modSp new mod modClrScheme modAnim chgLayout">
        <pc:chgData name="Alexander Solaat Rødland" userId="1e50a31d-49ce-4c80-ac93-fdcf3fab36cf" providerId="ADAL" clId="{7FCF8F9B-DE9E-4010-9423-BFC41F562CCA}" dt="2023-09-26T07:38:41.041" v="69" actId="26606"/>
        <pc:sldMkLst>
          <pc:docMk/>
          <pc:sldMk cId="4126907885" sldId="303"/>
        </pc:sldMkLst>
        <pc:spChg chg="del mod ord">
          <ac:chgData name="Alexander Solaat Rødland" userId="1e50a31d-49ce-4c80-ac93-fdcf3fab36cf" providerId="ADAL" clId="{7FCF8F9B-DE9E-4010-9423-BFC41F562CCA}" dt="2023-09-26T07:37:46.628" v="66" actId="700"/>
          <ac:spMkLst>
            <pc:docMk/>
            <pc:sldMk cId="4126907885" sldId="303"/>
            <ac:spMk id="2" creationId="{5473A6AE-CF18-B049-5ADE-82EABE100D47}"/>
          </ac:spMkLst>
        </pc:spChg>
        <pc:spChg chg="add mod ord">
          <ac:chgData name="Alexander Solaat Rødland" userId="1e50a31d-49ce-4c80-ac93-fdcf3fab36cf" providerId="ADAL" clId="{7FCF8F9B-DE9E-4010-9423-BFC41F562CCA}" dt="2023-09-26T07:38:41.041" v="69" actId="26606"/>
          <ac:spMkLst>
            <pc:docMk/>
            <pc:sldMk cId="4126907885" sldId="303"/>
            <ac:spMk id="3" creationId="{68E3D099-C897-29B0-F13F-5B08B7E9A957}"/>
          </ac:spMkLst>
        </pc:spChg>
        <pc:picChg chg="add mod">
          <ac:chgData name="Alexander Solaat Rødland" userId="1e50a31d-49ce-4c80-ac93-fdcf3fab36cf" providerId="ADAL" clId="{7FCF8F9B-DE9E-4010-9423-BFC41F562CCA}" dt="2023-09-26T07:38:41.041" v="69" actId="26606"/>
          <ac:picMkLst>
            <pc:docMk/>
            <pc:sldMk cId="4126907885" sldId="303"/>
            <ac:picMk id="4" creationId="{869A67C6-356C-8FBB-40E9-AA9A2A2F6B92}"/>
          </ac:picMkLst>
        </pc:picChg>
      </pc:sldChg>
      <pc:sldChg chg="add del">
        <pc:chgData name="Alexander Solaat Rødland" userId="1e50a31d-49ce-4c80-ac93-fdcf3fab36cf" providerId="ADAL" clId="{7FCF8F9B-DE9E-4010-9423-BFC41F562CCA}" dt="2023-09-26T07:38:59.465" v="74"/>
        <pc:sldMkLst>
          <pc:docMk/>
          <pc:sldMk cId="2762289307" sldId="304"/>
        </pc:sldMkLst>
      </pc:sldChg>
      <pc:sldChg chg="add">
        <pc:chgData name="Alexander Solaat Rødland" userId="1e50a31d-49ce-4c80-ac93-fdcf3fab36cf" providerId="ADAL" clId="{7FCF8F9B-DE9E-4010-9423-BFC41F562CCA}" dt="2023-09-26T07:39:03.778" v="75" actId="2890"/>
        <pc:sldMkLst>
          <pc:docMk/>
          <pc:sldMk cId="3332705422" sldId="304"/>
        </pc:sldMkLst>
      </pc:sldChg>
      <pc:sldChg chg="add">
        <pc:chgData name="Alexander Solaat Rødland" userId="1e50a31d-49ce-4c80-ac93-fdcf3fab36cf" providerId="ADAL" clId="{7FCF8F9B-DE9E-4010-9423-BFC41F562CCA}" dt="2023-09-26T07:39:15.663" v="79" actId="2890"/>
        <pc:sldMkLst>
          <pc:docMk/>
          <pc:sldMk cId="4000934973" sldId="305"/>
        </pc:sldMkLst>
      </pc:sldChg>
      <pc:sldChg chg="add">
        <pc:chgData name="Alexander Solaat Rødland" userId="1e50a31d-49ce-4c80-ac93-fdcf3fab36cf" providerId="ADAL" clId="{7FCF8F9B-DE9E-4010-9423-BFC41F562CCA}" dt="2023-09-26T07:39:24.106" v="83" actId="2890"/>
        <pc:sldMkLst>
          <pc:docMk/>
          <pc:sldMk cId="948785400" sldId="306"/>
        </pc:sldMkLst>
      </pc:sldChg>
      <pc:sldChg chg="addSp delSp modSp new mod modClrScheme chgLayout">
        <pc:chgData name="Alexander Solaat Rødland" userId="1e50a31d-49ce-4c80-ac93-fdcf3fab36cf" providerId="ADAL" clId="{7FCF8F9B-DE9E-4010-9423-BFC41F562CCA}" dt="2023-09-26T07:40:19.538" v="94" actId="26606"/>
        <pc:sldMkLst>
          <pc:docMk/>
          <pc:sldMk cId="1933103220" sldId="307"/>
        </pc:sldMkLst>
        <pc:spChg chg="mod ord">
          <ac:chgData name="Alexander Solaat Rødland" userId="1e50a31d-49ce-4c80-ac93-fdcf3fab36cf" providerId="ADAL" clId="{7FCF8F9B-DE9E-4010-9423-BFC41F562CCA}" dt="2023-09-26T07:40:19.538" v="94" actId="26606"/>
          <ac:spMkLst>
            <pc:docMk/>
            <pc:sldMk cId="1933103220" sldId="307"/>
            <ac:spMk id="2" creationId="{5060690C-C09A-7415-8A1C-E4963E9EBABA}"/>
          </ac:spMkLst>
        </pc:spChg>
        <pc:spChg chg="del mod ord">
          <ac:chgData name="Alexander Solaat Rødland" userId="1e50a31d-49ce-4c80-ac93-fdcf3fab36cf" providerId="ADAL" clId="{7FCF8F9B-DE9E-4010-9423-BFC41F562CCA}" dt="2023-09-26T07:40:13.340" v="91" actId="700"/>
          <ac:spMkLst>
            <pc:docMk/>
            <pc:sldMk cId="1933103220" sldId="307"/>
            <ac:spMk id="3" creationId="{0F6C1CDC-C5E9-44A5-F937-A93519A7D18A}"/>
          </ac:spMkLst>
        </pc:spChg>
        <pc:spChg chg="add mod ord">
          <ac:chgData name="Alexander Solaat Rødland" userId="1e50a31d-49ce-4c80-ac93-fdcf3fab36cf" providerId="ADAL" clId="{7FCF8F9B-DE9E-4010-9423-BFC41F562CCA}" dt="2023-09-26T07:40:19.538" v="94" actId="26606"/>
          <ac:spMkLst>
            <pc:docMk/>
            <pc:sldMk cId="1933103220" sldId="307"/>
            <ac:spMk id="4" creationId="{0052B8CC-5EB1-85B6-7438-DC0396B29CCB}"/>
          </ac:spMkLst>
        </pc:spChg>
        <pc:spChg chg="add del mod ord">
          <ac:chgData name="Alexander Solaat Rødland" userId="1e50a31d-49ce-4c80-ac93-fdcf3fab36cf" providerId="ADAL" clId="{7FCF8F9B-DE9E-4010-9423-BFC41F562CCA}" dt="2023-09-26T07:40:17.498" v="93"/>
          <ac:spMkLst>
            <pc:docMk/>
            <pc:sldMk cId="1933103220" sldId="307"/>
            <ac:spMk id="5" creationId="{10D22F93-B493-739B-535B-F6260B31B40C}"/>
          </ac:spMkLst>
        </pc:spChg>
        <pc:picChg chg="add mod">
          <ac:chgData name="Alexander Solaat Rødland" userId="1e50a31d-49ce-4c80-ac93-fdcf3fab36cf" providerId="ADAL" clId="{7FCF8F9B-DE9E-4010-9423-BFC41F562CCA}" dt="2023-09-26T07:40:19.538" v="94" actId="26606"/>
          <ac:picMkLst>
            <pc:docMk/>
            <pc:sldMk cId="1933103220" sldId="307"/>
            <ac:picMk id="6" creationId="{DD1A63D5-C759-BCE2-E434-43A123F92974}"/>
          </ac:picMkLst>
        </pc:picChg>
      </pc:sldChg>
      <pc:sldChg chg="add del">
        <pc:chgData name="Alexander Solaat Rødland" userId="1e50a31d-49ce-4c80-ac93-fdcf3fab36cf" providerId="ADAL" clId="{7FCF8F9B-DE9E-4010-9423-BFC41F562CCA}" dt="2023-09-26T07:40:54.306" v="96" actId="2890"/>
        <pc:sldMkLst>
          <pc:docMk/>
          <pc:sldMk cId="2985348088" sldId="308"/>
        </pc:sldMkLst>
      </pc:sldChg>
      <pc:sldChg chg="modSp add mod ord">
        <pc:chgData name="Alexander Solaat Rødland" userId="1e50a31d-49ce-4c80-ac93-fdcf3fab36cf" providerId="ADAL" clId="{7FCF8F9B-DE9E-4010-9423-BFC41F562CCA}" dt="2023-09-26T07:41:12.394" v="103"/>
        <pc:sldMkLst>
          <pc:docMk/>
          <pc:sldMk cId="3718534539" sldId="308"/>
        </pc:sldMkLst>
        <pc:spChg chg="mod">
          <ac:chgData name="Alexander Solaat Rødland" userId="1e50a31d-49ce-4c80-ac93-fdcf3fab36cf" providerId="ADAL" clId="{7FCF8F9B-DE9E-4010-9423-BFC41F562CCA}" dt="2023-09-26T07:41:12.394" v="103"/>
          <ac:spMkLst>
            <pc:docMk/>
            <pc:sldMk cId="3718534539" sldId="308"/>
            <ac:spMk id="2" creationId="{7E5BAA35-A51B-80A4-9596-607F27071264}"/>
          </ac:spMkLst>
        </pc:spChg>
      </pc:sldChg>
      <pc:sldChg chg="addSp delSp modSp add mod ord delAnim modAnim">
        <pc:chgData name="Alexander Solaat Rødland" userId="1e50a31d-49ce-4c80-ac93-fdcf3fab36cf" providerId="ADAL" clId="{7FCF8F9B-DE9E-4010-9423-BFC41F562CCA}" dt="2023-09-26T07:41:20.075" v="108" actId="26606"/>
        <pc:sldMkLst>
          <pc:docMk/>
          <pc:sldMk cId="3718209974" sldId="309"/>
        </pc:sldMkLst>
        <pc:spChg chg="mod">
          <ac:chgData name="Alexander Solaat Rødland" userId="1e50a31d-49ce-4c80-ac93-fdcf3fab36cf" providerId="ADAL" clId="{7FCF8F9B-DE9E-4010-9423-BFC41F562CCA}" dt="2023-09-26T07:41:14.822" v="104"/>
          <ac:spMkLst>
            <pc:docMk/>
            <pc:sldMk cId="3718209974" sldId="309"/>
            <ac:spMk id="3" creationId="{68E3D099-C897-29B0-F13F-5B08B7E9A957}"/>
          </ac:spMkLst>
        </pc:spChg>
        <pc:picChg chg="add mod">
          <ac:chgData name="Alexander Solaat Rødland" userId="1e50a31d-49ce-4c80-ac93-fdcf3fab36cf" providerId="ADAL" clId="{7FCF8F9B-DE9E-4010-9423-BFC41F562CCA}" dt="2023-09-26T07:41:20.075" v="108" actId="26606"/>
          <ac:picMkLst>
            <pc:docMk/>
            <pc:sldMk cId="3718209974" sldId="309"/>
            <ac:picMk id="2" creationId="{6069AF9B-8F2D-15F5-E28E-FFBE5CCA8DE0}"/>
          </ac:picMkLst>
        </pc:picChg>
        <pc:picChg chg="del">
          <ac:chgData name="Alexander Solaat Rødland" userId="1e50a31d-49ce-4c80-ac93-fdcf3fab36cf" providerId="ADAL" clId="{7FCF8F9B-DE9E-4010-9423-BFC41F562CCA}" dt="2023-09-26T07:41:15.868" v="105" actId="478"/>
          <ac:picMkLst>
            <pc:docMk/>
            <pc:sldMk cId="3718209974" sldId="309"/>
            <ac:picMk id="4" creationId="{869A67C6-356C-8FBB-40E9-AA9A2A2F6B92}"/>
          </ac:picMkLst>
        </pc:picChg>
      </pc:sldChg>
      <pc:sldChg chg="addSp delSp modSp new mod modAnim">
        <pc:chgData name="Alexander Solaat Rødland" userId="1e50a31d-49ce-4c80-ac93-fdcf3fab36cf" providerId="ADAL" clId="{7FCF8F9B-DE9E-4010-9423-BFC41F562CCA}" dt="2023-09-26T07:41:47.888" v="113"/>
        <pc:sldMkLst>
          <pc:docMk/>
          <pc:sldMk cId="3231987713" sldId="310"/>
        </pc:sldMkLst>
        <pc:spChg chg="mod">
          <ac:chgData name="Alexander Solaat Rødland" userId="1e50a31d-49ce-4c80-ac93-fdcf3fab36cf" providerId="ADAL" clId="{7FCF8F9B-DE9E-4010-9423-BFC41F562CCA}" dt="2023-09-26T07:41:43.326" v="111"/>
          <ac:spMkLst>
            <pc:docMk/>
            <pc:sldMk cId="3231987713" sldId="310"/>
            <ac:spMk id="2" creationId="{33E69840-B021-C8F5-F77A-09D3D9F45052}"/>
          </ac:spMkLst>
        </pc:spChg>
        <pc:spChg chg="del">
          <ac:chgData name="Alexander Solaat Rødland" userId="1e50a31d-49ce-4c80-ac93-fdcf3fab36cf" providerId="ADAL" clId="{7FCF8F9B-DE9E-4010-9423-BFC41F562CCA}" dt="2023-09-26T07:41:47.192" v="112" actId="478"/>
          <ac:spMkLst>
            <pc:docMk/>
            <pc:sldMk cId="3231987713" sldId="310"/>
            <ac:spMk id="3" creationId="{FCDB9E18-0D7A-6B64-4D44-183ECC7BCD46}"/>
          </ac:spMkLst>
        </pc:spChg>
        <pc:picChg chg="add mod">
          <ac:chgData name="Alexander Solaat Rødland" userId="1e50a31d-49ce-4c80-ac93-fdcf3fab36cf" providerId="ADAL" clId="{7FCF8F9B-DE9E-4010-9423-BFC41F562CCA}" dt="2023-09-26T07:41:47.888" v="113"/>
          <ac:picMkLst>
            <pc:docMk/>
            <pc:sldMk cId="3231987713" sldId="310"/>
            <ac:picMk id="4" creationId="{AB4E985C-FB98-2ABA-02F0-CC31AEFF3FFF}"/>
          </ac:picMkLst>
        </pc:picChg>
      </pc:sldChg>
      <pc:sldChg chg="addSp delSp modSp new mod modClrScheme chgLayout">
        <pc:chgData name="Alexander Solaat Rødland" userId="1e50a31d-49ce-4c80-ac93-fdcf3fab36cf" providerId="ADAL" clId="{7FCF8F9B-DE9E-4010-9423-BFC41F562CCA}" dt="2023-09-26T07:42:54.246" v="128" actId="1076"/>
        <pc:sldMkLst>
          <pc:docMk/>
          <pc:sldMk cId="3253163882" sldId="311"/>
        </pc:sldMkLst>
        <pc:spChg chg="mod ord">
          <ac:chgData name="Alexander Solaat Rødland" userId="1e50a31d-49ce-4c80-ac93-fdcf3fab36cf" providerId="ADAL" clId="{7FCF8F9B-DE9E-4010-9423-BFC41F562CCA}" dt="2023-09-26T07:42:16.322" v="115" actId="700"/>
          <ac:spMkLst>
            <pc:docMk/>
            <pc:sldMk cId="3253163882" sldId="311"/>
            <ac:spMk id="2" creationId="{2D0DC485-87D1-7874-E291-6249DE8D9A3D}"/>
          </ac:spMkLst>
        </pc:spChg>
        <pc:spChg chg="del mod ord">
          <ac:chgData name="Alexander Solaat Rødland" userId="1e50a31d-49ce-4c80-ac93-fdcf3fab36cf" providerId="ADAL" clId="{7FCF8F9B-DE9E-4010-9423-BFC41F562CCA}" dt="2023-09-26T07:42:16.322" v="115" actId="700"/>
          <ac:spMkLst>
            <pc:docMk/>
            <pc:sldMk cId="3253163882" sldId="311"/>
            <ac:spMk id="3" creationId="{72851504-8FEE-26EB-FFF1-1E1A765EC62F}"/>
          </ac:spMkLst>
        </pc:spChg>
        <pc:spChg chg="add mod ord">
          <ac:chgData name="Alexander Solaat Rødland" userId="1e50a31d-49ce-4c80-ac93-fdcf3fab36cf" providerId="ADAL" clId="{7FCF8F9B-DE9E-4010-9423-BFC41F562CCA}" dt="2023-09-26T07:42:49.925" v="126" actId="14100"/>
          <ac:spMkLst>
            <pc:docMk/>
            <pc:sldMk cId="3253163882" sldId="311"/>
            <ac:spMk id="4" creationId="{C855CA2F-F343-A842-11E7-3DE296F500D5}"/>
          </ac:spMkLst>
        </pc:spChg>
        <pc:spChg chg="add del mod ord">
          <ac:chgData name="Alexander Solaat Rødland" userId="1e50a31d-49ce-4c80-ac93-fdcf3fab36cf" providerId="ADAL" clId="{7FCF8F9B-DE9E-4010-9423-BFC41F562CCA}" dt="2023-09-26T07:42:41.696" v="123"/>
          <ac:spMkLst>
            <pc:docMk/>
            <pc:sldMk cId="3253163882" sldId="311"/>
            <ac:spMk id="5" creationId="{BE1C92C5-F0FB-A110-9FC4-5555693EF9D2}"/>
          </ac:spMkLst>
        </pc:spChg>
        <pc:picChg chg="add mod">
          <ac:chgData name="Alexander Solaat Rødland" userId="1e50a31d-49ce-4c80-ac93-fdcf3fab36cf" providerId="ADAL" clId="{7FCF8F9B-DE9E-4010-9423-BFC41F562CCA}" dt="2023-09-26T07:42:51.616" v="127" actId="1076"/>
          <ac:picMkLst>
            <pc:docMk/>
            <pc:sldMk cId="3253163882" sldId="311"/>
            <ac:picMk id="6" creationId="{1B0943A4-79BD-3811-FD15-F6118035B763}"/>
          </ac:picMkLst>
        </pc:picChg>
        <pc:picChg chg="add del mod">
          <ac:chgData name="Alexander Solaat Rødland" userId="1e50a31d-49ce-4c80-ac93-fdcf3fab36cf" providerId="ADAL" clId="{7FCF8F9B-DE9E-4010-9423-BFC41F562CCA}" dt="2023-09-26T07:42:40.136" v="122"/>
          <ac:picMkLst>
            <pc:docMk/>
            <pc:sldMk cId="3253163882" sldId="311"/>
            <ac:picMk id="7" creationId="{2A8D3C7A-6F7B-14B2-CD5D-5516FF948F23}"/>
          </ac:picMkLst>
        </pc:picChg>
        <pc:picChg chg="add mod">
          <ac:chgData name="Alexander Solaat Rødland" userId="1e50a31d-49ce-4c80-ac93-fdcf3fab36cf" providerId="ADAL" clId="{7FCF8F9B-DE9E-4010-9423-BFC41F562CCA}" dt="2023-09-26T07:42:54.246" v="128" actId="1076"/>
          <ac:picMkLst>
            <pc:docMk/>
            <pc:sldMk cId="3253163882" sldId="311"/>
            <ac:picMk id="8" creationId="{D4310401-C6A4-52CD-C32C-6F0DEA5B7E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B0624-B197-4978-87F9-95B6E2452992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CA311-254C-4793-8E42-7BC0E095A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engelskmann, franskmann og tysker kommer inn på </a:t>
            </a:r>
            <a:r>
              <a:rPr lang="nb-NO" dirty="0" err="1"/>
              <a:t>zachen</a:t>
            </a:r>
            <a:r>
              <a:rPr lang="nb-NO" dirty="0"/>
              <a:t>….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CA311-254C-4793-8E42-7BC0E095A7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2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Greek</a:t>
            </a:r>
            <a:r>
              <a:rPr lang="nb-NO" dirty="0"/>
              <a:t> gods – dog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hades</a:t>
            </a:r>
            <a:r>
              <a:rPr lang="nb-NO" dirty="0"/>
              <a:t>, </a:t>
            </a:r>
            <a:r>
              <a:rPr lang="nb-NO" dirty="0" err="1"/>
              <a:t>protects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most </a:t>
            </a:r>
            <a:r>
              <a:rPr lang="nb-NO" dirty="0" err="1"/>
              <a:t>important</a:t>
            </a:r>
            <a:r>
              <a:rPr lang="nb-NO" dirty="0"/>
              <a:t> to </a:t>
            </a:r>
            <a:r>
              <a:rPr lang="nb-NO" dirty="0" err="1"/>
              <a:t>protect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CA311-254C-4793-8E42-7BC0E095A7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8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ksj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FEFDE7A6-61F6-10F9-8D90-021BC2076229}"/>
              </a:ext>
            </a:extLst>
          </p:cNvPr>
          <p:cNvSpPr txBox="1"/>
          <p:nvPr userDrawn="1"/>
        </p:nvSpPr>
        <p:spPr>
          <a:xfrm>
            <a:off x="360362" y="1340528"/>
            <a:ext cx="10799763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Det ligger ulike alternativer i malene, aller helst ønsker vi at du holder deg til det.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Behold sponsor sliden til din by. På den er det lov å legge inn en logo for egen bedrift dersom de dekker kost og reise for deg. Legg den i så fall under hovedsponsor.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Denne sliden kan slettes</a:t>
            </a:r>
          </a:p>
          <a:p>
            <a:pPr algn="l"/>
            <a:endParaRPr lang="nb-NO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F9F583F9-04A0-6460-5D9C-5883E9A9479A}"/>
              </a:ext>
            </a:extLst>
          </p:cNvPr>
          <p:cNvSpPr txBox="1"/>
          <p:nvPr userDrawn="1"/>
        </p:nvSpPr>
        <p:spPr>
          <a:xfrm>
            <a:off x="360362" y="399495"/>
            <a:ext cx="10799763" cy="736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4800" b="1" dirty="0"/>
              <a:t>Instruksjoner!</a:t>
            </a:r>
            <a:endParaRPr lang="nb-NO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73495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2"/>
            <a:ext cx="10799762" cy="71913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4FF7B42A-22AE-421E-B3D3-F9F45F2C66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9450" y="1439863"/>
            <a:ext cx="10800000" cy="4680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12369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2"/>
            <a:ext cx="10799762" cy="71913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2C1283E-2FA9-46CF-982E-8A4663E32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58" y="-720000"/>
            <a:ext cx="10799760" cy="720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3AB89AAD-27C6-4860-900C-5EE3E485A7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360363"/>
            <a:ext cx="10799762" cy="57594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149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A967AAD-E23F-46FF-84BA-6B64FF7A9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58" y="-720000"/>
            <a:ext cx="10799760" cy="720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</a:t>
            </a:r>
          </a:p>
        </p:txBody>
      </p:sp>
    </p:spTree>
    <p:extLst>
      <p:ext uri="{BB962C8B-B14F-4D97-AF65-F5344CB8AC3E}">
        <p14:creationId xmlns:p14="http://schemas.microsoft.com/office/powerpoint/2010/main" val="3024351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5400000" cy="4680000"/>
          </a:xfrm>
        </p:spPr>
        <p:txBody>
          <a:bodyPr rIns="18000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5760000" y="1440000"/>
            <a:ext cx="5400000" cy="4680000"/>
          </a:xfrm>
        </p:spPr>
        <p:txBody>
          <a:bodyPr lIns="18000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5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ection Title">
            <a:extLst>
              <a:ext uri="{FF2B5EF4-FFF2-40B4-BE49-F238E27FC236}">
                <a16:creationId xmlns:a16="http://schemas.microsoft.com/office/drawing/2014/main" id="{8E23D3F8-2EF6-4A2F-966B-5D763DE3F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3"/>
            <a:ext cx="10800000" cy="5759450"/>
          </a:xfrm>
        </p:spPr>
        <p:txBody>
          <a:bodyPr anchor="ctr"/>
          <a:lstStyle>
            <a:lvl1pPr algn="ctr">
              <a:defRPr sz="8000" b="1">
                <a:latin typeface="+mn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2169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 med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ection Title">
            <a:extLst>
              <a:ext uri="{FF2B5EF4-FFF2-40B4-BE49-F238E27FC236}">
                <a16:creationId xmlns:a16="http://schemas.microsoft.com/office/drawing/2014/main" id="{64843C6D-80D6-4D6D-AC23-2EDDBB5BDD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360365"/>
            <a:ext cx="10799760" cy="5759448"/>
          </a:xfrm>
        </p:spPr>
        <p:txBody>
          <a:bodyPr anchor="ctr"/>
          <a:lstStyle>
            <a:lvl1pPr algn="ctr">
              <a:defRPr sz="8000" b="1">
                <a:latin typeface="+mn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section Subtitle">
            <a:extLst>
              <a:ext uri="{FF2B5EF4-FFF2-40B4-BE49-F238E27FC236}">
                <a16:creationId xmlns:a16="http://schemas.microsoft.com/office/drawing/2014/main" id="{3F4FBE1F-7BFB-46B8-BAE5-79076E0BD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779838"/>
            <a:ext cx="10799762" cy="2339975"/>
          </a:xfrm>
        </p:spPr>
        <p:txBody>
          <a:bodyPr tIns="180000" anchor="t"/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111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681B-5722-32B9-08A6-2DDF8277D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b-NO" noProof="0" dirty="0"/>
              <a:t>Takk til våre sponsorer som støtter sine </a:t>
            </a:r>
            <a:r>
              <a:rPr lang="nb-NO" noProof="0" dirty="0" err="1"/>
              <a:t>MVPer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5ABF5E4-533B-D2A4-3279-09E9827CE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91" y="3240087"/>
            <a:ext cx="2337604" cy="308408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86EF16-E201-8962-5CA8-8652337FF8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05" y="1939857"/>
            <a:ext cx="1763486" cy="647811"/>
          </a:xfrm>
          <a:prstGeom prst="rect">
            <a:avLst/>
          </a:prstGeom>
        </p:spPr>
      </p:pic>
      <p:pic>
        <p:nvPicPr>
          <p:cNvPr id="8" name="Picture 7" descr="A purple line art of a wolf head&#10;&#10;Description automatically generated">
            <a:extLst>
              <a:ext uri="{FF2B5EF4-FFF2-40B4-BE49-F238E27FC236}">
                <a16:creationId xmlns:a16="http://schemas.microsoft.com/office/drawing/2014/main" id="{65FF31A2-8507-A69A-0F56-3DD506159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6" y="3984172"/>
            <a:ext cx="1542496" cy="1542496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42C0D2-C3C0-F7E8-29C4-D37A153118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43" y="4652921"/>
            <a:ext cx="1896395" cy="989509"/>
          </a:xfrm>
          <a:prstGeom prst="rect">
            <a:avLst/>
          </a:prstGeom>
        </p:spPr>
      </p:pic>
      <p:pic>
        <p:nvPicPr>
          <p:cNvPr id="12" name="Picture 11" descr="A logo with blue and orange colors&#10;&#10;Description automatically generated">
            <a:extLst>
              <a:ext uri="{FF2B5EF4-FFF2-40B4-BE49-F238E27FC236}">
                <a16:creationId xmlns:a16="http://schemas.microsoft.com/office/drawing/2014/main" id="{092AD1D3-90C8-77F6-2A5B-B73F00243C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8" y="1445341"/>
            <a:ext cx="1318973" cy="989032"/>
          </a:xfrm>
          <a:prstGeom prst="rect">
            <a:avLst/>
          </a:prstGeom>
        </p:spPr>
      </p:pic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6A3919C1-8B30-14E2-16F0-6D08E1163D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7" y="3829436"/>
            <a:ext cx="1663257" cy="1663257"/>
          </a:xfrm>
          <a:prstGeom prst="rect">
            <a:avLst/>
          </a:prstGeom>
        </p:spPr>
      </p:pic>
      <p:pic>
        <p:nvPicPr>
          <p:cNvPr id="16" name="Picture 15" descr="A logo with an arrow pointing up&#10;&#10;Description automatically generated">
            <a:extLst>
              <a:ext uri="{FF2B5EF4-FFF2-40B4-BE49-F238E27FC236}">
                <a16:creationId xmlns:a16="http://schemas.microsoft.com/office/drawing/2014/main" id="{5EAF3D94-3978-CA42-A70A-F856D76729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44" y="1719819"/>
            <a:ext cx="1861837" cy="18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0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4"/>
            <a:ext cx="10799762" cy="4319636"/>
          </a:xfrm>
        </p:spPr>
        <p:txBody>
          <a:bodyPr tIns="0" bIns="0" anchor="t" anchorCtr="0"/>
          <a:lstStyle>
            <a:lvl1pPr>
              <a:spcBef>
                <a:spcPts val="0"/>
              </a:spcBef>
              <a:spcAft>
                <a:spcPts val="1200"/>
              </a:spcAft>
              <a:defRPr sz="8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 dirty="0" err="1"/>
              <a:t>Tittel</a:t>
            </a:r>
            <a:endParaRPr lang="en-US" dirty="0"/>
          </a:p>
        </p:txBody>
      </p:sp>
      <p:sp>
        <p:nvSpPr>
          <p:cNvPr id="18" name="Name">
            <a:extLst>
              <a:ext uri="{FF2B5EF4-FFF2-40B4-BE49-F238E27FC236}">
                <a16:creationId xmlns:a16="http://schemas.microsoft.com/office/drawing/2014/main" id="{EDAA7F3B-3B8C-4D6A-872A-E0C4ED170B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588" y="4680000"/>
            <a:ext cx="8098631" cy="720000"/>
          </a:xfrm>
        </p:spPr>
        <p:txBody>
          <a:bodyPr tIns="0" bIns="0" anchor="b"/>
          <a:lstStyle>
            <a:lvl1pPr algn="l">
              <a:defRPr sz="4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latin typeface="+mj-lt"/>
              </a:defRPr>
            </a:lvl1pPr>
          </a:lstStyle>
          <a:p>
            <a:pPr lvl="0"/>
            <a:r>
              <a:rPr lang="en-US" dirty="0" err="1"/>
              <a:t>Navn</a:t>
            </a:r>
            <a:endParaRPr lang="en-US" dirty="0"/>
          </a:p>
        </p:txBody>
      </p:sp>
      <p:sp>
        <p:nvSpPr>
          <p:cNvPr id="21" name="Info">
            <a:extLst>
              <a:ext uri="{FF2B5EF4-FFF2-40B4-BE49-F238E27FC236}">
                <a16:creationId xmlns:a16="http://schemas.microsoft.com/office/drawing/2014/main" id="{C0652A92-75E6-B8BA-69C6-7BD57DBA0E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5400000"/>
            <a:ext cx="8098631" cy="720000"/>
          </a:xfrm>
        </p:spPr>
        <p:txBody>
          <a:bodyPr tIns="0" bIns="0" anchor="b"/>
          <a:lstStyle>
            <a:lvl1pPr algn="l">
              <a:spcBef>
                <a:spcPts val="0"/>
              </a:spcBef>
              <a:spcAft>
                <a:spcPts val="1200"/>
              </a:spcAft>
              <a:defRPr sz="3000" b="0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dirty="0" err="1"/>
              <a:t>Firma</a:t>
            </a:r>
            <a:r>
              <a:rPr lang="en-US" dirty="0"/>
              <a:t> / </a:t>
            </a:r>
            <a:r>
              <a:rPr lang="en-US" dirty="0" err="1"/>
              <a:t>Kontaktinformasjon</a:t>
            </a:r>
            <a:endParaRPr lang="en-US" dirty="0"/>
          </a:p>
        </p:txBody>
      </p:sp>
      <p:pic>
        <p:nvPicPr>
          <p:cNvPr id="15" name="MVP-Dagen Logo">
            <a:extLst>
              <a:ext uri="{FF2B5EF4-FFF2-40B4-BE49-F238E27FC236}">
                <a16:creationId xmlns:a16="http://schemas.microsoft.com/office/drawing/2014/main" id="{5297E986-EC11-51EE-4025-8AD0326A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003" y="4680175"/>
            <a:ext cx="2103897" cy="1620000"/>
          </a:xfrm>
          <a:prstGeom prst="rect">
            <a:avLst/>
          </a:prstGeom>
          <a:effectLst>
            <a:glow rad="254000">
              <a:schemeClr val="accent3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84068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21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deg se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7CB075-E570-89BE-F1C0-E4D1E01DED21}"/>
              </a:ext>
            </a:extLst>
          </p:cNvPr>
          <p:cNvSpPr/>
          <p:nvPr userDrawn="1"/>
        </p:nvSpPr>
        <p:spPr>
          <a:xfrm>
            <a:off x="7288823" y="1784837"/>
            <a:ext cx="3455377" cy="3736731"/>
          </a:xfrm>
          <a:prstGeom prst="roundRect">
            <a:avLst/>
          </a:prstGeom>
          <a:solidFill>
            <a:schemeClr val="accent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58E3AF16-46AD-DC19-115F-84AEC2AC7B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4572" y="2035540"/>
            <a:ext cx="2883878" cy="32222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/>
              <a:t>Picture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408E3022-7659-90EA-4664-F92E6CDC85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450" y="2035539"/>
            <a:ext cx="6643623" cy="408432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Name">
            <a:extLst>
              <a:ext uri="{FF2B5EF4-FFF2-40B4-BE49-F238E27FC236}">
                <a16:creationId xmlns:a16="http://schemas.microsoft.com/office/drawing/2014/main" id="{6CA9A03F-CC49-236C-D06A-59DD1BF8EF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675" y="204714"/>
            <a:ext cx="8098631" cy="720000"/>
          </a:xfrm>
        </p:spPr>
        <p:txBody>
          <a:bodyPr tIns="0" bIns="0" anchor="b"/>
          <a:lstStyle>
            <a:lvl1pPr algn="l">
              <a:defRPr lang="en-US" sz="4400" b="1" kern="1200" cap="none" spc="-47" baseline="0" dirty="0" err="1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err="1"/>
              <a:t>Navn</a:t>
            </a:r>
            <a:endParaRPr lang="en-US" dirty="0"/>
          </a:p>
        </p:txBody>
      </p:sp>
      <p:sp>
        <p:nvSpPr>
          <p:cNvPr id="7" name="Info">
            <a:extLst>
              <a:ext uri="{FF2B5EF4-FFF2-40B4-BE49-F238E27FC236}">
                <a16:creationId xmlns:a16="http://schemas.microsoft.com/office/drawing/2014/main" id="{F8E6AA28-9BF1-DE7F-C860-D5D08B55A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450" y="924714"/>
            <a:ext cx="8098631" cy="720000"/>
          </a:xfrm>
        </p:spPr>
        <p:txBody>
          <a:bodyPr tIns="0" bIns="0" anchor="b"/>
          <a:lstStyle>
            <a:lvl1pPr algn="l">
              <a:spcBef>
                <a:spcPts val="0"/>
              </a:spcBef>
              <a:spcAft>
                <a:spcPts val="1200"/>
              </a:spcAft>
              <a:defRPr lang="en-US" sz="3200" b="1" kern="1200" cap="none" spc="-47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14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240088"/>
            <a:ext cx="10799762" cy="2879724"/>
          </a:xfrm>
        </p:spPr>
        <p:txBody>
          <a:bodyPr tIns="0" bIns="0" anchor="t" anchorCtr="0"/>
          <a:lstStyle>
            <a:lvl1pPr>
              <a:spcBef>
                <a:spcPts val="0"/>
              </a:spcBef>
              <a:spcAft>
                <a:spcPts val="1200"/>
              </a:spcAft>
              <a:defRPr sz="8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 dirty="0"/>
              <a:t>Demo-</a:t>
            </a:r>
            <a:r>
              <a:rPr lang="en-US" dirty="0" err="1"/>
              <a:t>tittel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823F0-15EA-5ABB-D3AE-11E3E1F08CFE}"/>
              </a:ext>
            </a:extLst>
          </p:cNvPr>
          <p:cNvSpPr txBox="1"/>
          <p:nvPr userDrawn="1"/>
        </p:nvSpPr>
        <p:spPr>
          <a:xfrm>
            <a:off x="360363" y="2519999"/>
            <a:ext cx="10799762" cy="7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9324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ørsmå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 Marks">
            <a:extLst>
              <a:ext uri="{FF2B5EF4-FFF2-40B4-BE49-F238E27FC236}">
                <a16:creationId xmlns:a16="http://schemas.microsoft.com/office/drawing/2014/main" id="{9860AD34-504E-47E1-A185-AD3930D22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0363" y="360000"/>
            <a:ext cx="10799762" cy="57594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  <a:r>
              <a:rPr kumimoji="0" lang="en-US" sz="30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  <a:r>
              <a:rPr kumimoji="0" lang="en-US" sz="40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6123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for me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 Marks">
            <a:extLst>
              <a:ext uri="{FF2B5EF4-FFF2-40B4-BE49-F238E27FC236}">
                <a16:creationId xmlns:a16="http://schemas.microsoft.com/office/drawing/2014/main" id="{9860AD34-504E-47E1-A185-AD3930D22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0363" y="360000"/>
            <a:ext cx="10799762" cy="25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Tusen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takk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BCCA70-6502-69CA-C39C-4AA800D39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1038" y="3240000"/>
            <a:ext cx="7200000" cy="1389600"/>
          </a:xfrm>
          <a:prstGeom prst="rect">
            <a:avLst/>
          </a:prstGeom>
          <a:effectLst>
            <a:glow rad="254000">
              <a:schemeClr val="accent3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531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FA35ADF1-28C8-9752-F865-8C2CB3FD7A19}"/>
              </a:ext>
            </a:extLst>
          </p:cNvPr>
          <p:cNvSpPr txBox="1"/>
          <p:nvPr userDrawn="1"/>
        </p:nvSpPr>
        <p:spPr>
          <a:xfrm>
            <a:off x="992935" y="426128"/>
            <a:ext cx="953461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400" b="1" dirty="0">
                <a:solidFill>
                  <a:srgbClr val="005BA1"/>
                </a:solidFill>
              </a:rPr>
              <a:t>Sponsor slide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E1D2233-04C7-0A2B-3729-66A52E57F893}"/>
              </a:ext>
            </a:extLst>
          </p:cNvPr>
          <p:cNvSpPr txBox="1"/>
          <p:nvPr userDrawn="1"/>
        </p:nvSpPr>
        <p:spPr>
          <a:xfrm>
            <a:off x="1813886" y="1215189"/>
            <a:ext cx="78927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Spill av video for å se hvordan bytte til rett sponsor</a:t>
            </a:r>
            <a:b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Slett videoen etterpå</a:t>
            </a:r>
          </a:p>
        </p:txBody>
      </p:sp>
    </p:spTree>
    <p:extLst>
      <p:ext uri="{BB962C8B-B14F-4D97-AF65-F5344CB8AC3E}">
        <p14:creationId xmlns:p14="http://schemas.microsoft.com/office/powerpoint/2010/main" val="290589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Os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5"/>
            <a:ext cx="10798537" cy="1115502"/>
          </a:xfrm>
        </p:spPr>
        <p:txBody>
          <a:bodyPr tIns="0" bIns="0" anchor="t" anchorCtr="0"/>
          <a:lstStyle>
            <a:lvl1pPr>
              <a:spcBef>
                <a:spcPts val="0"/>
              </a:spcBef>
              <a:spcAft>
                <a:spcPts val="1200"/>
              </a:spcAft>
              <a:defRPr lang="en-US" sz="7200" b="1" kern="1200" cap="none" spc="-47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nb-NO" noProof="0" dirty="0"/>
              <a:t>Takk til våre sponsorer i dag</a:t>
            </a:r>
          </a:p>
        </p:txBody>
      </p:sp>
    </p:spTree>
    <p:extLst>
      <p:ext uri="{BB962C8B-B14F-4D97-AF65-F5344CB8AC3E}">
        <p14:creationId xmlns:p14="http://schemas.microsoft.com/office/powerpoint/2010/main" val="79313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Ber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ogo with green circles&#10;&#10;Description automatically generated">
            <a:extLst>
              <a:ext uri="{FF2B5EF4-FFF2-40B4-BE49-F238E27FC236}">
                <a16:creationId xmlns:a16="http://schemas.microsoft.com/office/drawing/2014/main" id="{A87AE330-65D6-CE32-487B-E76E22F757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07" y="2929600"/>
            <a:ext cx="3319770" cy="17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D5411ED2-FB76-96AC-C0B8-5F1C6715F7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55" y="3247389"/>
            <a:ext cx="3681027" cy="11073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2E873232-7BE5-3AAD-6BAC-F3534055F9CE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våre sponsorer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6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Troms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7D400437-CC8A-1630-1A2C-26F63FE435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944" y="2856096"/>
            <a:ext cx="4596647" cy="190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27A1D469-8E06-D60F-2D11-B24C1C366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35" y="3250507"/>
            <a:ext cx="5238010" cy="11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BB625771-0487-8E5D-A8BE-FD84BC040300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våre sponsorer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73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Trondhe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8C3D9E97-7EC1-F286-3E45-A796948661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4315" y="2960195"/>
            <a:ext cx="5691859" cy="117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ED751C56-3EE5-EA73-A7B3-1067C4DDF289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1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Fredrikst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152431E9-2458-9994-2510-40F871693A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93" y="2796207"/>
            <a:ext cx="5076103" cy="152695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B567774A-FECE-7ECC-0AEC-51C22381B1E9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7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Kristian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4DFFC1FC-1980-FBE4-4C9D-7C439A1FB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6586" y="2348365"/>
            <a:ext cx="5187317" cy="23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5A1AB608-23CD-FA9C-7B48-7030BB988694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9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Main Colors">
            <a:extLst>
              <a:ext uri="{FF2B5EF4-FFF2-40B4-BE49-F238E27FC236}">
                <a16:creationId xmlns:a16="http://schemas.microsoft.com/office/drawing/2014/main" id="{B7F6462A-2B06-4638-A682-E5DA72AF2D1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360363" y="6840176"/>
            <a:ext cx="2160000" cy="360000"/>
            <a:chOff x="360363" y="6840176"/>
            <a:chExt cx="2160000" cy="360000"/>
          </a:xfrm>
        </p:grpSpPr>
        <p:sp>
          <p:nvSpPr>
            <p:cNvPr id="120" name="Color Accent 1">
              <a:extLst>
                <a:ext uri="{FF2B5EF4-FFF2-40B4-BE49-F238E27FC236}">
                  <a16:creationId xmlns:a16="http://schemas.microsoft.com/office/drawing/2014/main" id="{054B9313-4063-4FA0-953F-D793E705C4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360363" y="6840176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Color Accent 2">
              <a:extLst>
                <a:ext uri="{FF2B5EF4-FFF2-40B4-BE49-F238E27FC236}">
                  <a16:creationId xmlns:a16="http://schemas.microsoft.com/office/drawing/2014/main" id="{F8F3F0F2-A1C5-4143-A4DB-5F8918774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20363" y="684017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2" name="Color Accent 3">
              <a:extLst>
                <a:ext uri="{FF2B5EF4-FFF2-40B4-BE49-F238E27FC236}">
                  <a16:creationId xmlns:a16="http://schemas.microsoft.com/office/drawing/2014/main" id="{9A4C7A0D-939E-454B-9CE3-C15EF45D4F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080363" y="6840176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3" name="Color Accent 4">
              <a:extLst>
                <a:ext uri="{FF2B5EF4-FFF2-40B4-BE49-F238E27FC236}">
                  <a16:creationId xmlns:a16="http://schemas.microsoft.com/office/drawing/2014/main" id="{0EAB1E62-8210-4769-A8DD-4E7531184B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440363" y="6840176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4" name="Color Accent 5">
              <a:extLst>
                <a:ext uri="{FF2B5EF4-FFF2-40B4-BE49-F238E27FC236}">
                  <a16:creationId xmlns:a16="http://schemas.microsoft.com/office/drawing/2014/main" id="{EA155271-7147-4477-AD5F-C57B2915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800363" y="6840176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5" name="Color Accent 6">
              <a:extLst>
                <a:ext uri="{FF2B5EF4-FFF2-40B4-BE49-F238E27FC236}">
                  <a16:creationId xmlns:a16="http://schemas.microsoft.com/office/drawing/2014/main" id="{C4324886-1C56-4705-96BF-F86D69FBEC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160363" y="6840176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2" name="Line">
            <a:extLst>
              <a:ext uri="{FF2B5EF4-FFF2-40B4-BE49-F238E27FC236}">
                <a16:creationId xmlns:a16="http://schemas.microsoft.com/office/drawing/2014/main" id="{1D3CBB2B-6E4C-E94F-9460-817FFDAEC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0"/>
            <a:ext cx="72000" cy="64798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  <a:tileRect/>
          </a:gra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 userDrawn="1">
            <p:ph type="title"/>
          </p:nvPr>
        </p:nvSpPr>
        <p:spPr>
          <a:xfrm>
            <a:off x="360365" y="360365"/>
            <a:ext cx="10799760" cy="720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Content"/>
          <p:cNvSpPr>
            <a:spLocks noGrp="1"/>
          </p:cNvSpPr>
          <p:nvPr userDrawn="1">
            <p:ph type="body" idx="1"/>
          </p:nvPr>
        </p:nvSpPr>
        <p:spPr>
          <a:xfrm>
            <a:off x="360364" y="1439865"/>
            <a:ext cx="10799760" cy="467994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5" name="MVP-Dagen Logo">
            <a:extLst>
              <a:ext uri="{FF2B5EF4-FFF2-40B4-BE49-F238E27FC236}">
                <a16:creationId xmlns:a16="http://schemas.microsoft.com/office/drawing/2014/main" id="{9FA40FBD-06E5-4CAE-B6EA-C8889BBCD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26994" y="6209996"/>
            <a:ext cx="932643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899" r:id="rId2"/>
    <p:sldLayoutId id="2147483910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2" r:id="rId15"/>
    <p:sldLayoutId id="2147483823" r:id="rId16"/>
    <p:sldLayoutId id="2147483911" r:id="rId17"/>
  </p:sldLayoutIdLst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4400" b="1" kern="1200" cap="none" spc="-47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36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2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44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29">
          <p15:clr>
            <a:srgbClr val="000000"/>
          </p15:clr>
        </p15:guide>
        <p15:guide id="32" orient="horz" pos="2041">
          <p15:clr>
            <a:srgbClr val="000000"/>
          </p15:clr>
        </p15:guide>
        <p15:guide id="33" orient="horz" pos="907">
          <p15:clr>
            <a:srgbClr val="F26B43"/>
          </p15:clr>
        </p15:guide>
        <p15:guide id="34" orient="horz" pos="3855">
          <p15:clr>
            <a:srgbClr val="F26B43"/>
          </p15:clr>
        </p15:guide>
        <p15:guide id="35" orient="horz" pos="680">
          <p15:clr>
            <a:srgbClr val="9FCC3B"/>
          </p15:clr>
        </p15:guide>
        <p15:guide id="36" orient="horz" pos="227">
          <p15:clr>
            <a:srgbClr val="9FCC3B"/>
          </p15:clr>
        </p15:guide>
        <p15:guide id="37" pos="3628">
          <p15:clr>
            <a:srgbClr val="F26B43"/>
          </p15:clr>
        </p15:guide>
        <p15:guide id="38" pos="7030">
          <p15:clr>
            <a:srgbClr val="000000"/>
          </p15:clr>
        </p15:guide>
        <p15:guide id="39" pos="227">
          <p15:clr>
            <a:srgbClr val="000000"/>
          </p15:clr>
        </p15:guide>
        <p15:guide id="40" pos="5329">
          <p15:clr>
            <a:srgbClr val="A4A3A4"/>
          </p15:clr>
        </p15:guide>
        <p15:guide id="41" pos="1928">
          <p15:clr>
            <a:srgbClr val="A4A3A4"/>
          </p15:clr>
        </p15:guide>
        <p15:guide id="42" orient="horz" pos="238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6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Main Colors">
            <a:extLst>
              <a:ext uri="{FF2B5EF4-FFF2-40B4-BE49-F238E27FC236}">
                <a16:creationId xmlns:a16="http://schemas.microsoft.com/office/drawing/2014/main" id="{B7F6462A-2B06-4638-A682-E5DA72AF2D1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360363" y="6840176"/>
            <a:ext cx="2160000" cy="360000"/>
            <a:chOff x="360363" y="6840176"/>
            <a:chExt cx="2160000" cy="360000"/>
          </a:xfrm>
        </p:grpSpPr>
        <p:sp>
          <p:nvSpPr>
            <p:cNvPr id="120" name="Color Accent 1">
              <a:extLst>
                <a:ext uri="{FF2B5EF4-FFF2-40B4-BE49-F238E27FC236}">
                  <a16:creationId xmlns:a16="http://schemas.microsoft.com/office/drawing/2014/main" id="{054B9313-4063-4FA0-953F-D793E705C4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360363" y="6840176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Color Accent 2">
              <a:extLst>
                <a:ext uri="{FF2B5EF4-FFF2-40B4-BE49-F238E27FC236}">
                  <a16:creationId xmlns:a16="http://schemas.microsoft.com/office/drawing/2014/main" id="{F8F3F0F2-A1C5-4143-A4DB-5F8918774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20363" y="684017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2" name="Color Accent 3">
              <a:extLst>
                <a:ext uri="{FF2B5EF4-FFF2-40B4-BE49-F238E27FC236}">
                  <a16:creationId xmlns:a16="http://schemas.microsoft.com/office/drawing/2014/main" id="{9A4C7A0D-939E-454B-9CE3-C15EF45D4F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080363" y="6840176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3" name="Color Accent 4">
              <a:extLst>
                <a:ext uri="{FF2B5EF4-FFF2-40B4-BE49-F238E27FC236}">
                  <a16:creationId xmlns:a16="http://schemas.microsoft.com/office/drawing/2014/main" id="{0EAB1E62-8210-4769-A8DD-4E7531184B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440363" y="6840176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4" name="Color Accent 5">
              <a:extLst>
                <a:ext uri="{FF2B5EF4-FFF2-40B4-BE49-F238E27FC236}">
                  <a16:creationId xmlns:a16="http://schemas.microsoft.com/office/drawing/2014/main" id="{EA155271-7147-4477-AD5F-C57B2915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800363" y="6840176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5" name="Color Accent 6">
              <a:extLst>
                <a:ext uri="{FF2B5EF4-FFF2-40B4-BE49-F238E27FC236}">
                  <a16:creationId xmlns:a16="http://schemas.microsoft.com/office/drawing/2014/main" id="{C4324886-1C56-4705-96BF-F86D69FBEC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160363" y="6840176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2" name="Line">
            <a:extLst>
              <a:ext uri="{FF2B5EF4-FFF2-40B4-BE49-F238E27FC236}">
                <a16:creationId xmlns:a16="http://schemas.microsoft.com/office/drawing/2014/main" id="{1D3CBB2B-6E4C-E94F-9460-817FFDAEC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0"/>
            <a:ext cx="72000" cy="64798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  <a:tileRect/>
          </a:gra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 userDrawn="1">
            <p:ph type="title"/>
          </p:nvPr>
        </p:nvSpPr>
        <p:spPr>
          <a:xfrm>
            <a:off x="360365" y="360365"/>
            <a:ext cx="10799760" cy="720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"/>
          <p:cNvSpPr>
            <a:spLocks noGrp="1"/>
          </p:cNvSpPr>
          <p:nvPr userDrawn="1">
            <p:ph type="body" idx="1"/>
          </p:nvPr>
        </p:nvSpPr>
        <p:spPr>
          <a:xfrm>
            <a:off x="360364" y="1439865"/>
            <a:ext cx="10799760" cy="467994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8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8" r:id="rId3"/>
    <p:sldLayoutId id="2147483826" r:id="rId4"/>
    <p:sldLayoutId id="2147483897" r:id="rId5"/>
  </p:sldLayoutIdLst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4400" b="1" kern="1200" cap="none" spc="-47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36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2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44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29">
          <p15:clr>
            <a:srgbClr val="000000"/>
          </p15:clr>
        </p15:guide>
        <p15:guide id="32" orient="horz" pos="2041">
          <p15:clr>
            <a:srgbClr val="000000"/>
          </p15:clr>
        </p15:guide>
        <p15:guide id="33" orient="horz" pos="907">
          <p15:clr>
            <a:srgbClr val="F26B43"/>
          </p15:clr>
        </p15:guide>
        <p15:guide id="34" orient="horz" pos="3855">
          <p15:clr>
            <a:srgbClr val="F26B43"/>
          </p15:clr>
        </p15:guide>
        <p15:guide id="35" orient="horz" pos="680">
          <p15:clr>
            <a:srgbClr val="9FCC3B"/>
          </p15:clr>
        </p15:guide>
        <p15:guide id="36" orient="horz" pos="227">
          <p15:clr>
            <a:srgbClr val="9FCC3B"/>
          </p15:clr>
        </p15:guide>
        <p15:guide id="37" pos="3628">
          <p15:clr>
            <a:srgbClr val="F26B43"/>
          </p15:clr>
        </p15:guide>
        <p15:guide id="38" pos="7030">
          <p15:clr>
            <a:srgbClr val="000000"/>
          </p15:clr>
        </p15:guide>
        <p15:guide id="39" pos="227">
          <p15:clr>
            <a:srgbClr val="000000"/>
          </p15:clr>
        </p15:guide>
        <p15:guide id="40" pos="5329">
          <p15:clr>
            <a:srgbClr val="A4A3A4"/>
          </p15:clr>
        </p15:guide>
        <p15:guide id="41" pos="1928">
          <p15:clr>
            <a:srgbClr val="A4A3A4"/>
          </p15:clr>
        </p15:guide>
        <p15:guide id="42" orient="horz" pos="238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F9DB57-737D-4768-ED9F-8E3FAA90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Breaking the glass: Best practices for enabling emergency access to your tenant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6CAAFF-64A3-D760-2E99-3F14B1B5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dirty="0"/>
              <a:t>Alexander Solaat Rødland </a:t>
            </a:r>
            <a:r>
              <a:rPr lang="en-GB" sz="3600" b="1" dirty="0"/>
              <a:t>&amp;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/>
              <a:t>Marius Solbakken Mellum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E2676D-CC43-8111-F1BD-BD02B795A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Amesto</a:t>
            </a:r>
            <a:r>
              <a:rPr lang="en-GB" dirty="0"/>
              <a:t> </a:t>
            </a:r>
            <a:r>
              <a:rPr lang="en-GB" dirty="0" err="1"/>
              <a:t>Fortytwo</a:t>
            </a:r>
            <a:r>
              <a:rPr lang="en-GB" dirty="0"/>
              <a:t> &amp; </a:t>
            </a:r>
            <a:r>
              <a:rPr lang="en-GB" dirty="0" err="1"/>
              <a:t>Amesto</a:t>
            </a:r>
            <a:r>
              <a:rPr lang="en-GB" dirty="0"/>
              <a:t> </a:t>
            </a:r>
            <a:r>
              <a:rPr lang="en-GB" dirty="0" err="1"/>
              <a:t>Fortytwo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076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8D8FE-98A5-A896-EFB3-E5B6676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02" y="0"/>
            <a:ext cx="9201484" cy="6480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88FC7-BE35-FA7A-8BC2-B7B287AEBEB4}"/>
              </a:ext>
            </a:extLst>
          </p:cNvPr>
          <p:cNvSpPr/>
          <p:nvPr/>
        </p:nvSpPr>
        <p:spPr>
          <a:xfrm>
            <a:off x="9953145" y="5966624"/>
            <a:ext cx="1407782" cy="5135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63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F4C76-51B4-558E-C2ED-DEE0B95E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1" y="0"/>
            <a:ext cx="10435145" cy="6480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513419-D41D-288D-677D-54CFBE025EF0}"/>
              </a:ext>
            </a:extLst>
          </p:cNvPr>
          <p:cNvSpPr/>
          <p:nvPr/>
        </p:nvSpPr>
        <p:spPr>
          <a:xfrm>
            <a:off x="9953145" y="5966624"/>
            <a:ext cx="1407782" cy="5135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8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1F493-3B2F-77D7-6673-73BF890A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1" y="0"/>
            <a:ext cx="10435145" cy="6480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BB990-7FA7-A0D6-E6D7-253ADC5AEF46}"/>
              </a:ext>
            </a:extLst>
          </p:cNvPr>
          <p:cNvSpPr/>
          <p:nvPr/>
        </p:nvSpPr>
        <p:spPr>
          <a:xfrm>
            <a:off x="9953145" y="5966624"/>
            <a:ext cx="1407782" cy="5135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5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3F8E3-67F1-720D-6093-41A5B80C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44" y="1001712"/>
            <a:ext cx="533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5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579A4-4A80-6336-7FF6-15392A7E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923"/>
            <a:ext cx="11520488" cy="56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7D3310-9347-05C9-357A-42B87255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D4D87B-172C-B1D8-1FA3-0FDB466BD8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28578-3AD4-372F-8A51-0E04A880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763587"/>
            <a:ext cx="6629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No problem!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439813"/>
            <a:ext cx="5480207" cy="4680000"/>
          </a:xfrm>
        </p:spPr>
        <p:txBody>
          <a:bodyPr/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Break </a:t>
            </a:r>
            <a:r>
              <a:rPr lang="en-US" dirty="0"/>
              <a:t>glass!</a:t>
            </a:r>
          </a:p>
          <a:p>
            <a:pPr marL="64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Was not excluded from the policy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VPN to China</a:t>
            </a:r>
          </a:p>
          <a:p>
            <a:pPr marL="64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Identity Protection ruins your day!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Cloud Solution Provider delegated admin!</a:t>
            </a:r>
          </a:p>
          <a:p>
            <a:pPr marL="64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Nope, also blocked!</a:t>
            </a:r>
            <a:endParaRPr lang="en-US" sz="3600" dirty="0"/>
          </a:p>
        </p:txBody>
      </p:sp>
      <p:pic>
        <p:nvPicPr>
          <p:cNvPr id="2" name="Plassholder for bilde 14">
            <a:extLst>
              <a:ext uri="{FF2B5EF4-FFF2-40B4-BE49-F238E27FC236}">
                <a16:creationId xmlns:a16="http://schemas.microsoft.com/office/drawing/2014/main" id="{2435C707-917C-CA4A-A2C2-99031308A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r="12896"/>
          <a:stretch/>
        </p:blipFill>
        <p:spPr>
          <a:xfrm>
            <a:off x="5760000" y="1440000"/>
            <a:ext cx="5400000" cy="468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913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Microsoft support to the rescue!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439813"/>
            <a:ext cx="5480207" cy="4680000"/>
          </a:xfrm>
        </p:spPr>
        <p:txBody>
          <a:bodyPr/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did not have premium support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/>
              <a:t>Took </a:t>
            </a:r>
            <a:r>
              <a:rPr lang="en-US" sz="3600" b="1" dirty="0"/>
              <a:t>three</a:t>
            </a:r>
            <a:r>
              <a:rPr lang="en-US" sz="3600" dirty="0"/>
              <a:t> days to get resolved… no access to email, teams, files</a:t>
            </a:r>
          </a:p>
        </p:txBody>
      </p:sp>
      <p:pic>
        <p:nvPicPr>
          <p:cNvPr id="2" name="Plassholder for bilde 14">
            <a:extLst>
              <a:ext uri="{FF2B5EF4-FFF2-40B4-BE49-F238E27FC236}">
                <a16:creationId xmlns:a16="http://schemas.microsoft.com/office/drawing/2014/main" id="{2435C707-917C-CA4A-A2C2-99031308A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/>
        </p:blipFill>
        <p:spPr>
          <a:xfrm>
            <a:off x="5760000" y="1440000"/>
            <a:ext cx="5400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43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went wrong?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439813"/>
            <a:ext cx="5480207" cy="4680000"/>
          </a:xfrm>
        </p:spPr>
        <p:txBody>
          <a:bodyPr/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No break the glass user</a:t>
            </a:r>
          </a:p>
          <a:p>
            <a:pPr marL="6457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would it have helped?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Unclear responsibility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Red wine, late nights and conditional access is not a good mix</a:t>
            </a:r>
          </a:p>
        </p:txBody>
      </p:sp>
      <p:pic>
        <p:nvPicPr>
          <p:cNvPr id="2" name="Plassholder for bilde 14">
            <a:extLst>
              <a:ext uri="{FF2B5EF4-FFF2-40B4-BE49-F238E27FC236}">
                <a16:creationId xmlns:a16="http://schemas.microsoft.com/office/drawing/2014/main" id="{2435C707-917C-CA4A-A2C2-99031308A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11641"/>
          <a:stretch/>
        </p:blipFill>
        <p:spPr>
          <a:xfrm>
            <a:off x="5760000" y="1440000"/>
            <a:ext cx="540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3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Other reasons to need one?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6768094" cy="4680000"/>
          </a:xfrm>
        </p:spPr>
        <p:txBody>
          <a:bodyPr/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Last GA deleted (only possible in hybrid)</a:t>
            </a:r>
            <a:r>
              <a:rPr lang="en-US" sz="3600" dirty="0"/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Risk increase for GA causing block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Lost GA account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Breach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Unable to meet device requirements for 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8722E0-06B8-7717-4A71-10BBC4641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28456" y="1440000"/>
            <a:ext cx="4031543" cy="4680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4CC8-623C-BE08-EEDE-71B15B637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Alexander Solaat  Rødland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3AD03-2FA4-6458-5B97-B0B1C98A0F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Geek for more than 20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Microsoft MVP Windows and Devices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Windows Insider MVP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“It’s easier to stay out, than get out”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F6CCF-4F1C-ED04-D30D-25C7ADC4F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Amesto Fortytwo</a:t>
            </a:r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0F3ACFA5-5009-D3CC-55BA-AF799DDA62F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" b="2919"/>
          <a:stretch/>
        </p:blipFill>
        <p:spPr>
          <a:xfrm>
            <a:off x="7573963" y="2135339"/>
            <a:ext cx="2884487" cy="302229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652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 descr="Et bilde som inneholder pattedyr, dinosaur, PC-spill, drage&#10;&#10;Automatisk generert beskrivelse">
            <a:extLst>
              <a:ext uri="{FF2B5EF4-FFF2-40B4-BE49-F238E27FC236}">
                <a16:creationId xmlns:a16="http://schemas.microsoft.com/office/drawing/2014/main" id="{9A453542-9811-0974-E11C-5D634CC1133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1520309" cy="6480174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B3BF2AF-EA2D-4540-A938-0D90EC80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The break glass </a:t>
            </a:r>
            <a:r>
              <a:rPr lang="nb-NO" dirty="0" err="1">
                <a:solidFill>
                  <a:schemeClr val="bg1"/>
                </a:solidFill>
              </a:rPr>
              <a:t>account</a:t>
            </a: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7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nb-NO" dirty="0"/>
              <a:t>Best </a:t>
            </a:r>
            <a:r>
              <a:rPr lang="nb-NO" dirty="0" err="1"/>
              <a:t>practices</a:t>
            </a:r>
            <a:r>
              <a:rPr lang="nb-NO" dirty="0"/>
              <a:t> for break glass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accounts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439813"/>
            <a:ext cx="5480207" cy="4680000"/>
          </a:xfrm>
        </p:spPr>
        <p:txBody>
          <a:bodyPr/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Exempted from ALL Conditional Access Policies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Roll over password for each use, store safely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FIDO2 keys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activity and alert when used</a:t>
            </a:r>
          </a:p>
        </p:txBody>
      </p:sp>
      <p:pic>
        <p:nvPicPr>
          <p:cNvPr id="2" name="Plassholder for bilde 14">
            <a:extLst>
              <a:ext uri="{FF2B5EF4-FFF2-40B4-BE49-F238E27FC236}">
                <a16:creationId xmlns:a16="http://schemas.microsoft.com/office/drawing/2014/main" id="{2435C707-917C-CA4A-A2C2-99031308A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/>
        </p:blipFill>
        <p:spPr>
          <a:xfrm>
            <a:off x="5760000" y="1440000"/>
            <a:ext cx="540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63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60690C-C09A-7415-8A1C-E4963E9E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nb-NO" dirty="0"/>
              <a:t>One more </a:t>
            </a:r>
            <a:r>
              <a:rPr lang="nb-NO" dirty="0" err="1"/>
              <a:t>thing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052B8CC-5EB1-85B6-7438-DC0396B29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5400000" cy="4680000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blocked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break glass </a:t>
            </a:r>
            <a:r>
              <a:rPr lang="nb-NO" dirty="0" err="1"/>
              <a:t>account</a:t>
            </a:r>
            <a:r>
              <a:rPr lang="nb-NO" dirty="0"/>
              <a:t>!</a:t>
            </a:r>
          </a:p>
        </p:txBody>
      </p:sp>
      <p:pic>
        <p:nvPicPr>
          <p:cNvPr id="6" name="Plassholder for bilde 5" descr="Et bilde som inneholder sko, tennissko, Gåsko, Løpesko&#10;&#10;Automatisk generert beskrivelse">
            <a:extLst>
              <a:ext uri="{FF2B5EF4-FFF2-40B4-BE49-F238E27FC236}">
                <a16:creationId xmlns:a16="http://schemas.microsoft.com/office/drawing/2014/main" id="{DD1A63D5-C759-BCE2-E434-43A123F92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r="15705" b="-1"/>
          <a:stretch/>
        </p:blipFill>
        <p:spPr>
          <a:xfrm>
            <a:off x="5760000" y="1440000"/>
            <a:ext cx="5400000" cy="4680000"/>
          </a:xfrm>
          <a:noFill/>
        </p:spPr>
      </p:pic>
    </p:spTree>
    <p:extLst>
      <p:ext uri="{BB962C8B-B14F-4D97-AF65-F5344CB8AC3E}">
        <p14:creationId xmlns:p14="http://schemas.microsoft.com/office/powerpoint/2010/main" val="413986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B2624-A22C-3E26-34A7-5F771B6C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02" y="0"/>
            <a:ext cx="9201484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60690C-C09A-7415-8A1C-E4963E9E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Autofit/>
          </a:bodyPr>
          <a:lstStyle/>
          <a:p>
            <a:r>
              <a:rPr lang="nb-NO" sz="3600" dirty="0"/>
              <a:t>Service Principal </a:t>
            </a:r>
            <a:r>
              <a:rPr lang="nb-NO" sz="3600" dirty="0" err="1"/>
              <a:t>with</a:t>
            </a:r>
            <a:r>
              <a:rPr lang="nb-NO" sz="3600" dirty="0"/>
              <a:t> </a:t>
            </a:r>
            <a:r>
              <a:rPr lang="nb-NO" sz="3600" dirty="0" err="1"/>
              <a:t>Policy.ReadWrite.ConditionalAccess</a:t>
            </a:r>
            <a:endParaRPr lang="nb-NO" sz="3600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052B8CC-5EB1-85B6-7438-DC0396B29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5400000" cy="4680000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Not </a:t>
            </a:r>
            <a:r>
              <a:rPr lang="nb-NO" dirty="0" err="1"/>
              <a:t>blocked</a:t>
            </a:r>
            <a:r>
              <a:rPr lang="nb-NO" dirty="0"/>
              <a:t> by CA </a:t>
            </a:r>
            <a:r>
              <a:rPr lang="nb-NO" dirty="0" err="1"/>
              <a:t>targeting</a:t>
            </a:r>
            <a:r>
              <a:rPr lang="nb-NO" dirty="0"/>
              <a:t> </a:t>
            </a:r>
            <a:r>
              <a:rPr lang="nb-NO" dirty="0" err="1"/>
              <a:t>users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Only</a:t>
            </a:r>
            <a:r>
              <a:rPr lang="nb-NO" dirty="0"/>
              <a:t> has </a:t>
            </a:r>
            <a:r>
              <a:rPr lang="nb-NO" dirty="0" err="1"/>
              <a:t>access</a:t>
            </a:r>
            <a:r>
              <a:rPr lang="nb-NO" dirty="0"/>
              <a:t> to </a:t>
            </a:r>
            <a:r>
              <a:rPr lang="nb-NO" dirty="0" err="1"/>
              <a:t>modify</a:t>
            </a:r>
            <a:r>
              <a:rPr lang="nb-NO" dirty="0"/>
              <a:t> 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No </a:t>
            </a:r>
            <a:r>
              <a:rPr lang="nb-NO" dirty="0" err="1"/>
              <a:t>secret</a:t>
            </a:r>
            <a:r>
              <a:rPr lang="nb-NO" dirty="0"/>
              <a:t> to </a:t>
            </a:r>
            <a:r>
              <a:rPr lang="nb-NO" dirty="0" err="1"/>
              <a:t>manage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managed</a:t>
            </a:r>
            <a:r>
              <a:rPr lang="nb-NO" dirty="0"/>
              <a:t> </a:t>
            </a:r>
            <a:r>
              <a:rPr lang="nb-NO" dirty="0" err="1"/>
              <a:t>identity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Logic App </a:t>
            </a:r>
            <a:r>
              <a:rPr lang="nb-NO" dirty="0" err="1"/>
              <a:t>with</a:t>
            </a:r>
            <a:r>
              <a:rPr lang="nb-NO" dirty="0"/>
              <a:t> url</a:t>
            </a:r>
          </a:p>
          <a:p>
            <a:endParaRPr lang="nb-NO" dirty="0"/>
          </a:p>
        </p:txBody>
      </p:sp>
      <p:pic>
        <p:nvPicPr>
          <p:cNvPr id="6" name="Plassholder for bilde 5">
            <a:extLst>
              <a:ext uri="{FF2B5EF4-FFF2-40B4-BE49-F238E27FC236}">
                <a16:creationId xmlns:a16="http://schemas.microsoft.com/office/drawing/2014/main" id="{DD1A63D5-C759-BCE2-E434-43A123F92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r="11566"/>
          <a:stretch/>
        </p:blipFill>
        <p:spPr>
          <a:xfrm>
            <a:off x="5863031" y="1356288"/>
            <a:ext cx="5400000" cy="4680000"/>
          </a:xfrm>
          <a:noFill/>
        </p:spPr>
      </p:pic>
    </p:spTree>
    <p:extLst>
      <p:ext uri="{BB962C8B-B14F-4D97-AF65-F5344CB8AC3E}">
        <p14:creationId xmlns:p14="http://schemas.microsoft.com/office/powerpoint/2010/main" val="33550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AA35-A51B-80A4-9596-607F2707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Logic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98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60690C-C09A-7415-8A1C-E4963E9E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Autofit/>
          </a:bodyPr>
          <a:lstStyle/>
          <a:p>
            <a:r>
              <a:rPr lang="nb-NO" sz="3600" dirty="0"/>
              <a:t>Backup </a:t>
            </a:r>
            <a:r>
              <a:rPr lang="nb-NO" sz="3600" dirty="0" err="1"/>
              <a:t>topics</a:t>
            </a:r>
            <a:endParaRPr lang="nb-NO" sz="3600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052B8CC-5EB1-85B6-7438-DC0396B29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6554630" cy="4680000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Authentication</a:t>
            </a:r>
            <a:r>
              <a:rPr lang="nb-NO" dirty="0"/>
              <a:t> </a:t>
            </a:r>
            <a:r>
              <a:rPr lang="nb-NO" dirty="0" err="1"/>
              <a:t>strengths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Protected</a:t>
            </a:r>
            <a:r>
              <a:rPr lang="nb-NO" dirty="0"/>
              <a:t> </a:t>
            </a:r>
            <a:r>
              <a:rPr lang="nb-NO" dirty="0" err="1"/>
              <a:t>actions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Apps </a:t>
            </a:r>
            <a:r>
              <a:rPr lang="nb-NO" dirty="0" err="1"/>
              <a:t>regs</a:t>
            </a:r>
            <a:r>
              <a:rPr lang="nb-NO" dirty="0"/>
              <a:t> and </a:t>
            </a:r>
            <a:r>
              <a:rPr lang="nb-NO" dirty="0" err="1"/>
              <a:t>enterprise</a:t>
            </a:r>
            <a:r>
              <a:rPr lang="nb-NO" dirty="0"/>
              <a:t>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Managed</a:t>
            </a:r>
            <a:r>
              <a:rPr lang="nb-NO" dirty="0"/>
              <a:t> Service </a:t>
            </a:r>
            <a:r>
              <a:rPr lang="nb-NO" dirty="0" err="1"/>
              <a:t>Identities</a:t>
            </a:r>
            <a:endParaRPr lang="nb-NO" dirty="0"/>
          </a:p>
        </p:txBody>
      </p:sp>
      <p:pic>
        <p:nvPicPr>
          <p:cNvPr id="6" name="Plassholder for bilde 5">
            <a:extLst>
              <a:ext uri="{FF2B5EF4-FFF2-40B4-BE49-F238E27FC236}">
                <a16:creationId xmlns:a16="http://schemas.microsoft.com/office/drawing/2014/main" id="{DD1A63D5-C759-BCE2-E434-43A123F92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" r="8654"/>
          <a:stretch/>
        </p:blipFill>
        <p:spPr>
          <a:xfrm>
            <a:off x="6914993" y="1356288"/>
            <a:ext cx="4348037" cy="3768299"/>
          </a:xfrm>
          <a:noFill/>
        </p:spPr>
      </p:pic>
    </p:spTree>
    <p:extLst>
      <p:ext uri="{BB962C8B-B14F-4D97-AF65-F5344CB8AC3E}">
        <p14:creationId xmlns:p14="http://schemas.microsoft.com/office/powerpoint/2010/main" val="30553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57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E4CC8-623C-BE08-EEDE-71B15B637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Marius Solbakken Mellum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3AD03-2FA4-6458-5B97-B0B1C98A0F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15 years in Microsoft identity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Microsoft MVP @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F6CCF-4F1C-ED04-D30D-25C7ADC4F8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450" y="924714"/>
            <a:ext cx="10548956" cy="720000"/>
          </a:xfrm>
        </p:spPr>
        <p:txBody>
          <a:bodyPr anchor="ctr"/>
          <a:lstStyle/>
          <a:p>
            <a:r>
              <a:rPr lang="en-US" dirty="0" err="1"/>
              <a:t>Amesto</a:t>
            </a:r>
            <a:r>
              <a:rPr lang="en-US" dirty="0"/>
              <a:t> Fortytwo</a:t>
            </a:r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0F3ACFA5-5009-D3CC-55BA-AF799DDA62F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/>
        </p:blipFill>
        <p:spPr>
          <a:xfrm>
            <a:off x="7573963" y="2135339"/>
            <a:ext cx="2884487" cy="302229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561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7C2B-177B-0F45-4D96-B2A27DD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D3B42-B8E3-2893-B7CD-00179B08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4" y="1547045"/>
            <a:ext cx="11341733" cy="45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7C0E-E0C4-0424-C75C-49C7047E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07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F2CCFA5C-1BB5-90B5-9BC9-0E8BCB9F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360365"/>
            <a:ext cx="10799760" cy="7200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Once upon a time</a:t>
            </a:r>
            <a:endParaRPr lang="nb-NO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1AD84D-FE71-8B23-40AE-DA1AF5432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439813"/>
            <a:ext cx="5480207" cy="4680000"/>
          </a:xfrm>
        </p:spPr>
        <p:txBody>
          <a:bodyPr/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An organization wanted to block </a:t>
            </a:r>
            <a:r>
              <a:rPr lang="en-US" dirty="0" err="1"/>
              <a:t>signins</a:t>
            </a:r>
            <a:r>
              <a:rPr lang="en-US" dirty="0"/>
              <a:t> from China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They added a conditional access policy for blocking</a:t>
            </a:r>
          </a:p>
        </p:txBody>
      </p:sp>
      <p:pic>
        <p:nvPicPr>
          <p:cNvPr id="2" name="Plassholder for bilde 14" descr="Et bilde som inneholder pattedyr, surikat, utendørs, Landdyr&#10;&#10;Automatisk generert beskrivelse">
            <a:extLst>
              <a:ext uri="{FF2B5EF4-FFF2-40B4-BE49-F238E27FC236}">
                <a16:creationId xmlns:a16="http://schemas.microsoft.com/office/drawing/2014/main" id="{2435C707-917C-CA4A-A2C2-99031308A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9" r="-1" b="21334"/>
          <a:stretch/>
        </p:blipFill>
        <p:spPr>
          <a:xfrm>
            <a:off x="5760000" y="1440000"/>
            <a:ext cx="5400000" cy="4680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190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B59D-928D-BEA7-EA23-3D51E797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61"/>
            <a:ext cx="11520488" cy="6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1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80812-E40A-E9EB-BAED-769996F0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AC659-8491-F4D5-19CB-60A5BAF6C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B2624-A22C-3E26-34A7-5F771B6C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02" y="0"/>
            <a:ext cx="9201484" cy="64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A69F1-80B3-956B-AB1C-ED24B7F3EC9D}"/>
              </a:ext>
            </a:extLst>
          </p:cNvPr>
          <p:cNvSpPr/>
          <p:nvPr/>
        </p:nvSpPr>
        <p:spPr>
          <a:xfrm>
            <a:off x="9953145" y="5966624"/>
            <a:ext cx="1407782" cy="51355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344351"/>
      </p:ext>
    </p:extLst>
  </p:cSld>
  <p:clrMapOvr>
    <a:masterClrMapping/>
  </p:clrMapOvr>
</p:sld>
</file>

<file path=ppt/theme/theme1.xml><?xml version="1.0" encoding="utf-8"?>
<a:theme xmlns:a="http://schemas.openxmlformats.org/drawingml/2006/main" name="MVP-Dagen 2022 (Lys)">
  <a:themeElements>
    <a:clrScheme name="Cathrine - Azure Blue">
      <a:dk1>
        <a:sysClr val="windowText" lastClr="000000"/>
      </a:dk1>
      <a:lt1>
        <a:sysClr val="window" lastClr="FFFFFF"/>
      </a:lt1>
      <a:dk2>
        <a:srgbClr val="999999"/>
      </a:dk2>
      <a:lt2>
        <a:srgbClr val="EEEEEE"/>
      </a:lt2>
      <a:accent1>
        <a:srgbClr val="0078D4"/>
      </a:accent1>
      <a:accent2>
        <a:srgbClr val="005BA1"/>
      </a:accent2>
      <a:accent3>
        <a:srgbClr val="002D50"/>
      </a:accent3>
      <a:accent4>
        <a:srgbClr val="50E6FF"/>
      </a:accent4>
      <a:accent5>
        <a:srgbClr val="00B9D8"/>
      </a:accent5>
      <a:accent6>
        <a:srgbClr val="198AB3"/>
      </a:accent6>
      <a:hlink>
        <a:srgbClr val="980249"/>
      </a:hlink>
      <a:folHlink>
        <a:srgbClr val="7030A0"/>
      </a:folHlink>
    </a:clrScheme>
    <a:fontScheme name="MVP-Dagen 2022 (Maven Pro)">
      <a:majorFont>
        <a:latin typeface="Maven Pro"/>
        <a:ea typeface=""/>
        <a:cs typeface=""/>
      </a:majorFont>
      <a:minorFont>
        <a:latin typeface="Maven Pro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 anchorCtr="0">
        <a:noAutofit/>
      </a:bodyPr>
      <a:lstStyle>
        <a:defPPr algn="ctr">
          <a:defRPr sz="3000" b="1" spc="-47" dirty="0">
            <a:ln w="3175">
              <a:noFill/>
            </a:ln>
            <a:solidFill>
              <a:srgbClr val="3999C6"/>
            </a:solidFill>
            <a:latin typeface="Roboto"/>
            <a:cs typeface="Segoe UI" pitchFamily="34" charset="0"/>
          </a:defRPr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2" id="{777817A6-6C35-44FD-B4A1-39ECAC78CF7D}" vid="{2105A9C6-EA56-4C70-A638-044D177BB0C0}"/>
    </a:ext>
  </a:extLst>
</a:theme>
</file>

<file path=ppt/theme/theme2.xml><?xml version="1.0" encoding="utf-8"?>
<a:theme xmlns:a="http://schemas.openxmlformats.org/drawingml/2006/main" name="1_MVP-Dagen 2022 (Lys)">
  <a:themeElements>
    <a:clrScheme name="Cathrine - Azure Blue">
      <a:dk1>
        <a:sysClr val="windowText" lastClr="000000"/>
      </a:dk1>
      <a:lt1>
        <a:sysClr val="window" lastClr="FFFFFF"/>
      </a:lt1>
      <a:dk2>
        <a:srgbClr val="999999"/>
      </a:dk2>
      <a:lt2>
        <a:srgbClr val="EEEEEE"/>
      </a:lt2>
      <a:accent1>
        <a:srgbClr val="0078D4"/>
      </a:accent1>
      <a:accent2>
        <a:srgbClr val="005BA1"/>
      </a:accent2>
      <a:accent3>
        <a:srgbClr val="002D50"/>
      </a:accent3>
      <a:accent4>
        <a:srgbClr val="50E6FF"/>
      </a:accent4>
      <a:accent5>
        <a:srgbClr val="00B9D8"/>
      </a:accent5>
      <a:accent6>
        <a:srgbClr val="198AB3"/>
      </a:accent6>
      <a:hlink>
        <a:srgbClr val="980249"/>
      </a:hlink>
      <a:folHlink>
        <a:srgbClr val="7030A0"/>
      </a:folHlink>
    </a:clrScheme>
    <a:fontScheme name="MVP-Dagen 2022 (Maven Pro)">
      <a:majorFont>
        <a:latin typeface="Maven Pro"/>
        <a:ea typeface=""/>
        <a:cs typeface=""/>
      </a:majorFont>
      <a:minorFont>
        <a:latin typeface="Maven Pro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 anchorCtr="0">
        <a:noAutofit/>
      </a:bodyPr>
      <a:lstStyle>
        <a:defPPr algn="ctr">
          <a:defRPr sz="3000" b="1" spc="-47" dirty="0">
            <a:ln w="3175">
              <a:noFill/>
            </a:ln>
            <a:solidFill>
              <a:srgbClr val="3999C6"/>
            </a:solidFill>
            <a:latin typeface="Roboto"/>
            <a:cs typeface="Segoe UI" pitchFamily="34" charset="0"/>
          </a:defRPr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2" id="{777817A6-6C35-44FD-B4A1-39ECAC78CF7D}" vid="{D57C0F44-35A9-4672-90CC-342E61595D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3373C3D986D5429C00DDF27D411CD5" ma:contentTypeVersion="12" ma:contentTypeDescription="Create a new document." ma:contentTypeScope="" ma:versionID="37704f42eeba269ea37e07bee7926715">
  <xsd:schema xmlns:xsd="http://www.w3.org/2001/XMLSchema" xmlns:xs="http://www.w3.org/2001/XMLSchema" xmlns:p="http://schemas.microsoft.com/office/2006/metadata/properties" xmlns:ns2="baeb364c-3e33-449a-8aba-23b2e2bd5e45" xmlns:ns3="00cbfe33-7ba0-43ac-9bcd-9f7fcc7cdc2e" targetNamespace="http://schemas.microsoft.com/office/2006/metadata/properties" ma:root="true" ma:fieldsID="a37615fced9436da0e49230683aee77a" ns2:_="" ns3:_="">
    <xsd:import namespace="baeb364c-3e33-449a-8aba-23b2e2bd5e45"/>
    <xsd:import namespace="00cbfe33-7ba0-43ac-9bcd-9f7fcc7cdc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eb364c-3e33-449a-8aba-23b2e2bd5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bfe33-7ba0-43ac-9bcd-9f7fcc7cdc2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0cbcd83-3070-4b1e-9b0b-70dfa2afeed6}" ma:internalName="TaxCatchAll" ma:showField="CatchAllData" ma:web="00cbfe33-7ba0-43ac-9bcd-9f7fcc7cdc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aeb364c-3e33-449a-8aba-23b2e2bd5e45">
      <Terms xmlns="http://schemas.microsoft.com/office/infopath/2007/PartnerControls"/>
    </lcf76f155ced4ddcb4097134ff3c332f>
    <TaxCatchAll xmlns="00cbfe33-7ba0-43ac-9bcd-9f7fcc7cdc2e" xsi:nil="true"/>
  </documentManagement>
</p:properties>
</file>

<file path=customXml/itemProps1.xml><?xml version="1.0" encoding="utf-8"?>
<ds:datastoreItem xmlns:ds="http://schemas.openxmlformats.org/officeDocument/2006/customXml" ds:itemID="{8CD5CDF1-963B-4506-996E-E68B5F71C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eb364c-3e33-449a-8aba-23b2e2bd5e45"/>
    <ds:schemaRef ds:uri="00cbfe33-7ba0-43ac-9bcd-9f7fcc7cdc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CC584D-4F54-433C-9A7D-685204827F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0A5C9C-F787-46C2-99C1-3D9A52451E1E}">
  <ds:schemaRefs>
    <ds:schemaRef ds:uri="http://schemas.microsoft.com/office/2006/metadata/properties"/>
    <ds:schemaRef ds:uri="http://schemas.microsoft.com/office/infopath/2007/PartnerControls"/>
    <ds:schemaRef ds:uri="baeb364c-3e33-449a-8aba-23b2e2bd5e45"/>
    <ds:schemaRef ds:uri="00cbfe33-7ba0-43ac-9bcd-9f7fcc7cdc2e"/>
  </ds:schemaRefs>
</ds:datastoreItem>
</file>

<file path=docMetadata/LabelInfo.xml><?xml version="1.0" encoding="utf-8"?>
<clbl:labelList xmlns:clbl="http://schemas.microsoft.com/office/2020/mipLabelMetadata">
  <clbl:label id="{188f9a71-52c2-4e53-a05f-9ff8c0cb34c4}" enabled="1" method="Standard" siteId="{643d5e93-b1a8-4371-aaf1-2efa611da673}" removed="0"/>
  <clbl:label id="{4c510c6e-83a6-4ba1-9de2-8439270cee71}" enabled="0" method="" siteId="{4c510c6e-83a6-4ba1-9de2-8439270cee71}" removed="1"/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MVP-Dagen 2023 MAL</Template>
  <TotalTime>6304</TotalTime>
  <Words>331</Words>
  <Application>Microsoft Office PowerPoint</Application>
  <PresentationFormat>Custom</PresentationFormat>
  <Paragraphs>64</Paragraphs>
  <Slides>27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Fira Sans Light</vt:lpstr>
      <vt:lpstr>Maven Pro</vt:lpstr>
      <vt:lpstr>Maven Pro Black</vt:lpstr>
      <vt:lpstr>Roboto</vt:lpstr>
      <vt:lpstr>MVP-Dagen 2022 (Lys)</vt:lpstr>
      <vt:lpstr>1_MVP-Dagen 2022 (Lys)</vt:lpstr>
      <vt:lpstr>Breaking the glass: Best practices for enabling emergency access to your tenant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Once upon a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problem!</vt:lpstr>
      <vt:lpstr>Microsoft support to the rescue!</vt:lpstr>
      <vt:lpstr>What went wrong?</vt:lpstr>
      <vt:lpstr>Other reasons to need one?</vt:lpstr>
      <vt:lpstr>The break glass account</vt:lpstr>
      <vt:lpstr>Best practices for break glass user accounts</vt:lpstr>
      <vt:lpstr>One more thing</vt:lpstr>
      <vt:lpstr>PowerPoint Presentation</vt:lpstr>
      <vt:lpstr>Service Principal with Policy.ReadWrite.ConditionalAccess</vt:lpstr>
      <vt:lpstr>Logic App</vt:lpstr>
      <vt:lpstr>Backup topics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Alexander Solaat Rødland</dc:creator>
  <cp:lastModifiedBy>Marius Solbakken</cp:lastModifiedBy>
  <cp:revision>1</cp:revision>
  <dcterms:created xsi:type="dcterms:W3CDTF">2023-09-26T06:31:42Z</dcterms:created>
  <dcterms:modified xsi:type="dcterms:W3CDTF">2023-10-25T11:06:45Z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0x010100F03373C3D986D5429C00DDF27D411CD5</vt:lpwstr>
  </property>
  <property fmtid="{D5CDD505-2E9C-101B-9397-08002B2CF9AE}" pid="3" name="MediaServiceImageTags">
    <vt:lpwstr/>
  </property>
</Properties>
</file>